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1233" r:id="rId2"/>
    <p:sldId id="1238" r:id="rId3"/>
    <p:sldId id="1239" r:id="rId4"/>
    <p:sldId id="1240" r:id="rId5"/>
    <p:sldId id="1242" r:id="rId6"/>
    <p:sldId id="1241" r:id="rId7"/>
    <p:sldId id="1243" r:id="rId8"/>
    <p:sldId id="1244" r:id="rId9"/>
    <p:sldId id="1237" r:id="rId10"/>
    <p:sldId id="423" r:id="rId1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545"/>
  </p:normalViewPr>
  <p:slideViewPr>
    <p:cSldViewPr snapToGrid="0" snapToObjects="1">
      <p:cViewPr varScale="1">
        <p:scale>
          <a:sx n="108" d="100"/>
          <a:sy n="108" d="100"/>
        </p:scale>
        <p:origin x="7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biana Astrit Avellaneda Avellaneda" userId="5a5e9f1f-af27-41c2-962e-62e1e0aa7a41" providerId="ADAL" clId="{447B35F5-8349-0740-A13E-3C23CEE834C2}"/>
    <pc:docChg chg="undo custSel addSld delSld modSld sldOrd">
      <pc:chgData name="Bibiana Astrit Avellaneda Avellaneda" userId="5a5e9f1f-af27-41c2-962e-62e1e0aa7a41" providerId="ADAL" clId="{447B35F5-8349-0740-A13E-3C23CEE834C2}" dt="2021-05-27T01:18:26.250" v="3287" actId="1076"/>
      <pc:docMkLst>
        <pc:docMk/>
      </pc:docMkLst>
      <pc:sldChg chg="modSp del mod">
        <pc:chgData name="Bibiana Astrit Avellaneda Avellaneda" userId="5a5e9f1f-af27-41c2-962e-62e1e0aa7a41" providerId="ADAL" clId="{447B35F5-8349-0740-A13E-3C23CEE834C2}" dt="2021-05-26T22:25:22.420" v="2876" actId="2696"/>
        <pc:sldMkLst>
          <pc:docMk/>
          <pc:sldMk cId="2395365320" sldId="256"/>
        </pc:sldMkLst>
        <pc:picChg chg="mod">
          <ac:chgData name="Bibiana Astrit Avellaneda Avellaneda" userId="5a5e9f1f-af27-41c2-962e-62e1e0aa7a41" providerId="ADAL" clId="{447B35F5-8349-0740-A13E-3C23CEE834C2}" dt="2021-05-26T19:56:13.320" v="1396" actId="1076"/>
          <ac:picMkLst>
            <pc:docMk/>
            <pc:sldMk cId="2395365320" sldId="256"/>
            <ac:picMk id="4" creationId="{93580B75-046C-1147-9EC9-E37A7A657DF4}"/>
          </ac:picMkLst>
        </pc:picChg>
      </pc:sldChg>
      <pc:sldChg chg="del">
        <pc:chgData name="Bibiana Astrit Avellaneda Avellaneda" userId="5a5e9f1f-af27-41c2-962e-62e1e0aa7a41" providerId="ADAL" clId="{447B35F5-8349-0740-A13E-3C23CEE834C2}" dt="2021-05-26T22:25:22.420" v="2876" actId="2696"/>
        <pc:sldMkLst>
          <pc:docMk/>
          <pc:sldMk cId="1249177571" sldId="257"/>
        </pc:sldMkLst>
      </pc:sldChg>
      <pc:sldChg chg="del">
        <pc:chgData name="Bibiana Astrit Avellaneda Avellaneda" userId="5a5e9f1f-af27-41c2-962e-62e1e0aa7a41" providerId="ADAL" clId="{447B35F5-8349-0740-A13E-3C23CEE834C2}" dt="2021-05-26T22:25:22.420" v="2876" actId="2696"/>
        <pc:sldMkLst>
          <pc:docMk/>
          <pc:sldMk cId="1006597946" sldId="258"/>
        </pc:sldMkLst>
      </pc:sldChg>
      <pc:sldChg chg="del">
        <pc:chgData name="Bibiana Astrit Avellaneda Avellaneda" userId="5a5e9f1f-af27-41c2-962e-62e1e0aa7a41" providerId="ADAL" clId="{447B35F5-8349-0740-A13E-3C23CEE834C2}" dt="2021-05-26T22:25:22.420" v="2876" actId="2696"/>
        <pc:sldMkLst>
          <pc:docMk/>
          <pc:sldMk cId="2378076713" sldId="266"/>
        </pc:sldMkLst>
      </pc:sldChg>
      <pc:sldChg chg="del">
        <pc:chgData name="Bibiana Astrit Avellaneda Avellaneda" userId="5a5e9f1f-af27-41c2-962e-62e1e0aa7a41" providerId="ADAL" clId="{447B35F5-8349-0740-A13E-3C23CEE834C2}" dt="2021-05-26T22:25:22.420" v="2876" actId="2696"/>
        <pc:sldMkLst>
          <pc:docMk/>
          <pc:sldMk cId="836510931" sldId="267"/>
        </pc:sldMkLst>
      </pc:sldChg>
      <pc:sldChg chg="add">
        <pc:chgData name="Bibiana Astrit Avellaneda Avellaneda" userId="5a5e9f1f-af27-41c2-962e-62e1e0aa7a41" providerId="ADAL" clId="{447B35F5-8349-0740-A13E-3C23CEE834C2}" dt="2021-05-26T23:30:35.106" v="3165"/>
        <pc:sldMkLst>
          <pc:docMk/>
          <pc:sldMk cId="2661218271" sldId="423"/>
        </pc:sldMkLst>
      </pc:sldChg>
      <pc:sldChg chg="modSp mod">
        <pc:chgData name="Bibiana Astrit Avellaneda Avellaneda" userId="5a5e9f1f-af27-41c2-962e-62e1e0aa7a41" providerId="ADAL" clId="{447B35F5-8349-0740-A13E-3C23CEE834C2}" dt="2021-05-26T19:45:33.137" v="1163" actId="20577"/>
        <pc:sldMkLst>
          <pc:docMk/>
          <pc:sldMk cId="3733656395" sldId="1233"/>
        </pc:sldMkLst>
        <pc:spChg chg="mod">
          <ac:chgData name="Bibiana Astrit Avellaneda Avellaneda" userId="5a5e9f1f-af27-41c2-962e-62e1e0aa7a41" providerId="ADAL" clId="{447B35F5-8349-0740-A13E-3C23CEE834C2}" dt="2021-05-26T19:45:33.137" v="1163" actId="20577"/>
          <ac:spMkLst>
            <pc:docMk/>
            <pc:sldMk cId="3733656395" sldId="1233"/>
            <ac:spMk id="2" creationId="{38E439F4-BF3F-E340-B480-DC17A3733B63}"/>
          </ac:spMkLst>
        </pc:spChg>
      </pc:sldChg>
      <pc:sldChg chg="addSp delSp modSp mod ord modAnim">
        <pc:chgData name="Bibiana Astrit Avellaneda Avellaneda" userId="5a5e9f1f-af27-41c2-962e-62e1e0aa7a41" providerId="ADAL" clId="{447B35F5-8349-0740-A13E-3C23CEE834C2}" dt="2021-05-26T23:45:20.767" v="3282"/>
        <pc:sldMkLst>
          <pc:docMk/>
          <pc:sldMk cId="503469677" sldId="1237"/>
        </pc:sldMkLst>
        <pc:spChg chg="mod">
          <ac:chgData name="Bibiana Astrit Avellaneda Avellaneda" userId="5a5e9f1f-af27-41c2-962e-62e1e0aa7a41" providerId="ADAL" clId="{447B35F5-8349-0740-A13E-3C23CEE834C2}" dt="2021-05-26T23:42:33.114" v="3261" actId="6549"/>
          <ac:spMkLst>
            <pc:docMk/>
            <pc:sldMk cId="503469677" sldId="1237"/>
            <ac:spMk id="20" creationId="{9FBEB00F-BE6A-F742-9C88-F769D7D00850}"/>
          </ac:spMkLst>
        </pc:spChg>
        <pc:spChg chg="del">
          <ac:chgData name="Bibiana Astrit Avellaneda Avellaneda" userId="5a5e9f1f-af27-41c2-962e-62e1e0aa7a41" providerId="ADAL" clId="{447B35F5-8349-0740-A13E-3C23CEE834C2}" dt="2021-05-26T23:32:13.596" v="3166" actId="478"/>
          <ac:spMkLst>
            <pc:docMk/>
            <pc:sldMk cId="503469677" sldId="1237"/>
            <ac:spMk id="27" creationId="{21618F34-853B-9F46-9350-B5832020931F}"/>
          </ac:spMkLst>
        </pc:spChg>
        <pc:spChg chg="del">
          <ac:chgData name="Bibiana Astrit Avellaneda Avellaneda" userId="5a5e9f1f-af27-41c2-962e-62e1e0aa7a41" providerId="ADAL" clId="{447B35F5-8349-0740-A13E-3C23CEE834C2}" dt="2021-05-26T23:32:13.596" v="3166" actId="478"/>
          <ac:spMkLst>
            <pc:docMk/>
            <pc:sldMk cId="503469677" sldId="1237"/>
            <ac:spMk id="28" creationId="{2763E2AC-8CB8-6A4F-91A0-07948A78D2F8}"/>
          </ac:spMkLst>
        </pc:spChg>
        <pc:spChg chg="del">
          <ac:chgData name="Bibiana Astrit Avellaneda Avellaneda" userId="5a5e9f1f-af27-41c2-962e-62e1e0aa7a41" providerId="ADAL" clId="{447B35F5-8349-0740-A13E-3C23CEE834C2}" dt="2021-05-26T23:32:13.596" v="3166" actId="478"/>
          <ac:spMkLst>
            <pc:docMk/>
            <pc:sldMk cId="503469677" sldId="1237"/>
            <ac:spMk id="35" creationId="{34E5A2E1-4C7A-7348-8151-2458556EC6F4}"/>
          </ac:spMkLst>
        </pc:spChg>
        <pc:spChg chg="del">
          <ac:chgData name="Bibiana Astrit Avellaneda Avellaneda" userId="5a5e9f1f-af27-41c2-962e-62e1e0aa7a41" providerId="ADAL" clId="{447B35F5-8349-0740-A13E-3C23CEE834C2}" dt="2021-05-26T23:32:13.596" v="3166" actId="478"/>
          <ac:spMkLst>
            <pc:docMk/>
            <pc:sldMk cId="503469677" sldId="1237"/>
            <ac:spMk id="36" creationId="{2CB7B32E-8569-E545-BD2F-F91EB64EEFEF}"/>
          </ac:spMkLst>
        </pc:spChg>
        <pc:spChg chg="del">
          <ac:chgData name="Bibiana Astrit Avellaneda Avellaneda" userId="5a5e9f1f-af27-41c2-962e-62e1e0aa7a41" providerId="ADAL" clId="{447B35F5-8349-0740-A13E-3C23CEE834C2}" dt="2021-05-26T23:32:13.596" v="3166" actId="478"/>
          <ac:spMkLst>
            <pc:docMk/>
            <pc:sldMk cId="503469677" sldId="1237"/>
            <ac:spMk id="48" creationId="{5B6C606F-B4E2-864B-A8D5-8800CAA83248}"/>
          </ac:spMkLst>
        </pc:spChg>
        <pc:spChg chg="del">
          <ac:chgData name="Bibiana Astrit Avellaneda Avellaneda" userId="5a5e9f1f-af27-41c2-962e-62e1e0aa7a41" providerId="ADAL" clId="{447B35F5-8349-0740-A13E-3C23CEE834C2}" dt="2021-05-26T23:32:13.596" v="3166" actId="478"/>
          <ac:spMkLst>
            <pc:docMk/>
            <pc:sldMk cId="503469677" sldId="1237"/>
            <ac:spMk id="49" creationId="{93BA0206-4085-9F4B-8A9E-EDAE5A9B2EC9}"/>
          </ac:spMkLst>
        </pc:spChg>
        <pc:spChg chg="del">
          <ac:chgData name="Bibiana Astrit Avellaneda Avellaneda" userId="5a5e9f1f-af27-41c2-962e-62e1e0aa7a41" providerId="ADAL" clId="{447B35F5-8349-0740-A13E-3C23CEE834C2}" dt="2021-05-26T23:32:13.596" v="3166" actId="478"/>
          <ac:spMkLst>
            <pc:docMk/>
            <pc:sldMk cId="503469677" sldId="1237"/>
            <ac:spMk id="50" creationId="{304BB077-41B0-6949-A741-2079326438E2}"/>
          </ac:spMkLst>
        </pc:spChg>
        <pc:spChg chg="del">
          <ac:chgData name="Bibiana Astrit Avellaneda Avellaneda" userId="5a5e9f1f-af27-41c2-962e-62e1e0aa7a41" providerId="ADAL" clId="{447B35F5-8349-0740-A13E-3C23CEE834C2}" dt="2021-05-26T23:32:13.596" v="3166" actId="478"/>
          <ac:spMkLst>
            <pc:docMk/>
            <pc:sldMk cId="503469677" sldId="1237"/>
            <ac:spMk id="51" creationId="{3D7DD6DA-CB29-F142-A6A3-CE5F13472F64}"/>
          </ac:spMkLst>
        </pc:spChg>
        <pc:spChg chg="del">
          <ac:chgData name="Bibiana Astrit Avellaneda Avellaneda" userId="5a5e9f1f-af27-41c2-962e-62e1e0aa7a41" providerId="ADAL" clId="{447B35F5-8349-0740-A13E-3C23CEE834C2}" dt="2021-05-26T23:32:13.596" v="3166" actId="478"/>
          <ac:spMkLst>
            <pc:docMk/>
            <pc:sldMk cId="503469677" sldId="1237"/>
            <ac:spMk id="52" creationId="{C01C9644-B07B-274E-B545-3BE379ACFCED}"/>
          </ac:spMkLst>
        </pc:spChg>
        <pc:spChg chg="del">
          <ac:chgData name="Bibiana Astrit Avellaneda Avellaneda" userId="5a5e9f1f-af27-41c2-962e-62e1e0aa7a41" providerId="ADAL" clId="{447B35F5-8349-0740-A13E-3C23CEE834C2}" dt="2021-05-26T23:32:13.596" v="3166" actId="478"/>
          <ac:spMkLst>
            <pc:docMk/>
            <pc:sldMk cId="503469677" sldId="1237"/>
            <ac:spMk id="53" creationId="{0BA7B28C-002B-7B42-8B49-B5EBED99DE72}"/>
          </ac:spMkLst>
        </pc:spChg>
        <pc:spChg chg="del">
          <ac:chgData name="Bibiana Astrit Avellaneda Avellaneda" userId="5a5e9f1f-af27-41c2-962e-62e1e0aa7a41" providerId="ADAL" clId="{447B35F5-8349-0740-A13E-3C23CEE834C2}" dt="2021-05-26T23:32:13.596" v="3166" actId="478"/>
          <ac:spMkLst>
            <pc:docMk/>
            <pc:sldMk cId="503469677" sldId="1237"/>
            <ac:spMk id="58" creationId="{01F0CBA4-77D4-D84C-A2A8-E747BEF34962}"/>
          </ac:spMkLst>
        </pc:spChg>
        <pc:spChg chg="del">
          <ac:chgData name="Bibiana Astrit Avellaneda Avellaneda" userId="5a5e9f1f-af27-41c2-962e-62e1e0aa7a41" providerId="ADAL" clId="{447B35F5-8349-0740-A13E-3C23CEE834C2}" dt="2021-05-26T23:32:13.596" v="3166" actId="478"/>
          <ac:spMkLst>
            <pc:docMk/>
            <pc:sldMk cId="503469677" sldId="1237"/>
            <ac:spMk id="59" creationId="{569CD3E4-4326-3049-B00F-C3F5889D4437}"/>
          </ac:spMkLst>
        </pc:spChg>
        <pc:picChg chg="del">
          <ac:chgData name="Bibiana Astrit Avellaneda Avellaneda" userId="5a5e9f1f-af27-41c2-962e-62e1e0aa7a41" providerId="ADAL" clId="{447B35F5-8349-0740-A13E-3C23CEE834C2}" dt="2021-05-26T23:32:13.596" v="3166" actId="478"/>
          <ac:picMkLst>
            <pc:docMk/>
            <pc:sldMk cId="503469677" sldId="1237"/>
            <ac:picMk id="2" creationId="{0D43CC35-613B-8D45-A5E7-921F2B080C51}"/>
          </ac:picMkLst>
        </pc:picChg>
        <pc:picChg chg="del">
          <ac:chgData name="Bibiana Astrit Avellaneda Avellaneda" userId="5a5e9f1f-af27-41c2-962e-62e1e0aa7a41" providerId="ADAL" clId="{447B35F5-8349-0740-A13E-3C23CEE834C2}" dt="2021-05-26T23:32:13.596" v="3166" actId="478"/>
          <ac:picMkLst>
            <pc:docMk/>
            <pc:sldMk cId="503469677" sldId="1237"/>
            <ac:picMk id="3" creationId="{BC5C5BF0-A9A8-1941-BD20-319A9897A7BD}"/>
          </ac:picMkLst>
        </pc:picChg>
        <pc:picChg chg="del">
          <ac:chgData name="Bibiana Astrit Avellaneda Avellaneda" userId="5a5e9f1f-af27-41c2-962e-62e1e0aa7a41" providerId="ADAL" clId="{447B35F5-8349-0740-A13E-3C23CEE834C2}" dt="2021-05-26T23:32:13.596" v="3166" actId="478"/>
          <ac:picMkLst>
            <pc:docMk/>
            <pc:sldMk cId="503469677" sldId="1237"/>
            <ac:picMk id="4" creationId="{708DCF74-F9B0-F344-BBFF-907AF726849B}"/>
          </ac:picMkLst>
        </pc:picChg>
        <pc:picChg chg="add mod">
          <ac:chgData name="Bibiana Astrit Avellaneda Avellaneda" userId="5a5e9f1f-af27-41c2-962e-62e1e0aa7a41" providerId="ADAL" clId="{447B35F5-8349-0740-A13E-3C23CEE834C2}" dt="2021-05-26T23:42:15.977" v="3220" actId="1076"/>
          <ac:picMkLst>
            <pc:docMk/>
            <pc:sldMk cId="503469677" sldId="1237"/>
            <ac:picMk id="6" creationId="{E21A9741-19DB-E142-95CB-5F2E3E60BCAD}"/>
          </ac:picMkLst>
        </pc:picChg>
        <pc:picChg chg="add mod">
          <ac:chgData name="Bibiana Astrit Avellaneda Avellaneda" userId="5a5e9f1f-af27-41c2-962e-62e1e0aa7a41" providerId="ADAL" clId="{447B35F5-8349-0740-A13E-3C23CEE834C2}" dt="2021-05-26T23:42:19.818" v="3221" actId="1076"/>
          <ac:picMkLst>
            <pc:docMk/>
            <pc:sldMk cId="503469677" sldId="1237"/>
            <ac:picMk id="7" creationId="{FD76E83D-9609-C745-9FD2-9CD336AB7FA2}"/>
          </ac:picMkLst>
        </pc:picChg>
      </pc:sldChg>
      <pc:sldChg chg="addSp delSp modSp mod">
        <pc:chgData name="Bibiana Astrit Avellaneda Avellaneda" userId="5a5e9f1f-af27-41c2-962e-62e1e0aa7a41" providerId="ADAL" clId="{447B35F5-8349-0740-A13E-3C23CEE834C2}" dt="2021-05-26T23:43:37.726" v="3279" actId="20577"/>
        <pc:sldMkLst>
          <pc:docMk/>
          <pc:sldMk cId="1501922933" sldId="1238"/>
        </pc:sldMkLst>
        <pc:spChg chg="add del mod">
          <ac:chgData name="Bibiana Astrit Avellaneda Avellaneda" userId="5a5e9f1f-af27-41c2-962e-62e1e0aa7a41" providerId="ADAL" clId="{447B35F5-8349-0740-A13E-3C23CEE834C2}" dt="2021-05-26T14:07:56.507" v="329" actId="478"/>
          <ac:spMkLst>
            <pc:docMk/>
            <pc:sldMk cId="1501922933" sldId="1238"/>
            <ac:spMk id="2" creationId="{8555E647-4EF4-EE48-AD99-F9E2EEB64A19}"/>
          </ac:spMkLst>
        </pc:spChg>
        <pc:spChg chg="add mod">
          <ac:chgData name="Bibiana Astrit Avellaneda Avellaneda" userId="5a5e9f1f-af27-41c2-962e-62e1e0aa7a41" providerId="ADAL" clId="{447B35F5-8349-0740-A13E-3C23CEE834C2}" dt="2021-05-26T19:44:46.227" v="1145" actId="20577"/>
          <ac:spMkLst>
            <pc:docMk/>
            <pc:sldMk cId="1501922933" sldId="1238"/>
            <ac:spMk id="7" creationId="{EB5B601D-30D2-D847-92F5-E5313C785741}"/>
          </ac:spMkLst>
        </pc:spChg>
        <pc:spChg chg="add mod">
          <ac:chgData name="Bibiana Astrit Avellaneda Avellaneda" userId="5a5e9f1f-af27-41c2-962e-62e1e0aa7a41" providerId="ADAL" clId="{447B35F5-8349-0740-A13E-3C23CEE834C2}" dt="2021-05-26T19:44:49.668" v="1146" actId="20577"/>
          <ac:spMkLst>
            <pc:docMk/>
            <pc:sldMk cId="1501922933" sldId="1238"/>
            <ac:spMk id="8" creationId="{82320DDF-9A39-2640-B15D-00C0A9CDF458}"/>
          </ac:spMkLst>
        </pc:spChg>
        <pc:spChg chg="add del mod">
          <ac:chgData name="Bibiana Astrit Avellaneda Avellaneda" userId="5a5e9f1f-af27-41c2-962e-62e1e0aa7a41" providerId="ADAL" clId="{447B35F5-8349-0740-A13E-3C23CEE834C2}" dt="2021-05-26T19:41:21.234" v="1051" actId="478"/>
          <ac:spMkLst>
            <pc:docMk/>
            <pc:sldMk cId="1501922933" sldId="1238"/>
            <ac:spMk id="9" creationId="{67C3110B-E16D-0A49-A577-D6E9C95CE1DB}"/>
          </ac:spMkLst>
        </pc:spChg>
        <pc:spChg chg="add del mod">
          <ac:chgData name="Bibiana Astrit Avellaneda Avellaneda" userId="5a5e9f1f-af27-41c2-962e-62e1e0aa7a41" providerId="ADAL" clId="{447B35F5-8349-0740-A13E-3C23CEE834C2}" dt="2021-05-26T13:59:39.071" v="83" actId="478"/>
          <ac:spMkLst>
            <pc:docMk/>
            <pc:sldMk cId="1501922933" sldId="1238"/>
            <ac:spMk id="14" creationId="{992E089A-0020-6842-B3AB-A0286DD32273}"/>
          </ac:spMkLst>
        </pc:spChg>
        <pc:spChg chg="mod">
          <ac:chgData name="Bibiana Astrit Avellaneda Avellaneda" userId="5a5e9f1f-af27-41c2-962e-62e1e0aa7a41" providerId="ADAL" clId="{447B35F5-8349-0740-A13E-3C23CEE834C2}" dt="2021-05-26T13:59:37.362" v="82"/>
          <ac:spMkLst>
            <pc:docMk/>
            <pc:sldMk cId="1501922933" sldId="1238"/>
            <ac:spMk id="20" creationId="{9FBEB00F-BE6A-F742-9C88-F769D7D00850}"/>
          </ac:spMkLst>
        </pc:spChg>
        <pc:spChg chg="add del mod">
          <ac:chgData name="Bibiana Astrit Avellaneda Avellaneda" userId="5a5e9f1f-af27-41c2-962e-62e1e0aa7a41" providerId="ADAL" clId="{447B35F5-8349-0740-A13E-3C23CEE834C2}" dt="2021-05-26T19:44:26.672" v="1144" actId="20577"/>
          <ac:spMkLst>
            <pc:docMk/>
            <pc:sldMk cId="1501922933" sldId="1238"/>
            <ac:spMk id="24" creationId="{94C4296C-4A3A-544E-8923-725F5986C6C1}"/>
          </ac:spMkLst>
        </pc:spChg>
        <pc:spChg chg="mod">
          <ac:chgData name="Bibiana Astrit Avellaneda Avellaneda" userId="5a5e9f1f-af27-41c2-962e-62e1e0aa7a41" providerId="ADAL" clId="{447B35F5-8349-0740-A13E-3C23CEE834C2}" dt="2021-05-26T23:43:37.726" v="3279" actId="20577"/>
          <ac:spMkLst>
            <pc:docMk/>
            <pc:sldMk cId="1501922933" sldId="1238"/>
            <ac:spMk id="25" creationId="{877FA554-B739-F34A-B8BD-818125B7C171}"/>
          </ac:spMkLst>
        </pc:spChg>
        <pc:spChg chg="mod">
          <ac:chgData name="Bibiana Astrit Avellaneda Avellaneda" userId="5a5e9f1f-af27-41c2-962e-62e1e0aa7a41" providerId="ADAL" clId="{447B35F5-8349-0740-A13E-3C23CEE834C2}" dt="2021-05-26T19:44:01.279" v="1138" actId="1036"/>
          <ac:spMkLst>
            <pc:docMk/>
            <pc:sldMk cId="1501922933" sldId="1238"/>
            <ac:spMk id="26" creationId="{0ADCC6AC-2CA8-8D40-8647-C1BD4E82ED91}"/>
          </ac:spMkLst>
        </pc:spChg>
        <pc:spChg chg="add mod">
          <ac:chgData name="Bibiana Astrit Avellaneda Avellaneda" userId="5a5e9f1f-af27-41c2-962e-62e1e0aa7a41" providerId="ADAL" clId="{447B35F5-8349-0740-A13E-3C23CEE834C2}" dt="2021-05-26T19:44:01.279" v="1138" actId="1036"/>
          <ac:spMkLst>
            <pc:docMk/>
            <pc:sldMk cId="1501922933" sldId="1238"/>
            <ac:spMk id="27" creationId="{584FA656-0C6E-F240-BA20-61EAE70B0D0C}"/>
          </ac:spMkLst>
        </pc:spChg>
        <pc:spChg chg="add mod">
          <ac:chgData name="Bibiana Astrit Avellaneda Avellaneda" userId="5a5e9f1f-af27-41c2-962e-62e1e0aa7a41" providerId="ADAL" clId="{447B35F5-8349-0740-A13E-3C23CEE834C2}" dt="2021-05-26T19:44:01.279" v="1138" actId="1036"/>
          <ac:spMkLst>
            <pc:docMk/>
            <pc:sldMk cId="1501922933" sldId="1238"/>
            <ac:spMk id="28" creationId="{BD1CDD36-4A65-3A40-BCA6-36F09C537143}"/>
          </ac:spMkLst>
        </pc:spChg>
        <pc:spChg chg="add mod">
          <ac:chgData name="Bibiana Astrit Avellaneda Avellaneda" userId="5a5e9f1f-af27-41c2-962e-62e1e0aa7a41" providerId="ADAL" clId="{447B35F5-8349-0740-A13E-3C23CEE834C2}" dt="2021-05-26T19:44:01.279" v="1138" actId="1036"/>
          <ac:spMkLst>
            <pc:docMk/>
            <pc:sldMk cId="1501922933" sldId="1238"/>
            <ac:spMk id="29" creationId="{D30133E5-9591-5442-96DD-E6B9DD893523}"/>
          </ac:spMkLst>
        </pc:spChg>
        <pc:spChg chg="mod">
          <ac:chgData name="Bibiana Astrit Avellaneda Avellaneda" userId="5a5e9f1f-af27-41c2-962e-62e1e0aa7a41" providerId="ADAL" clId="{447B35F5-8349-0740-A13E-3C23CEE834C2}" dt="2021-05-26T19:44:01.279" v="1138" actId="1036"/>
          <ac:spMkLst>
            <pc:docMk/>
            <pc:sldMk cId="1501922933" sldId="1238"/>
            <ac:spMk id="30" creationId="{6572D53E-88BC-2F45-A6A1-9CD418F757D6}"/>
          </ac:spMkLst>
        </pc:spChg>
        <pc:spChg chg="add mod">
          <ac:chgData name="Bibiana Astrit Avellaneda Avellaneda" userId="5a5e9f1f-af27-41c2-962e-62e1e0aa7a41" providerId="ADAL" clId="{447B35F5-8349-0740-A13E-3C23CEE834C2}" dt="2021-05-26T19:44:01.279" v="1138" actId="1036"/>
          <ac:spMkLst>
            <pc:docMk/>
            <pc:sldMk cId="1501922933" sldId="1238"/>
            <ac:spMk id="31" creationId="{E23DEA53-C87D-B643-99EF-27908D4B707C}"/>
          </ac:spMkLst>
        </pc:spChg>
        <pc:spChg chg="add del mod">
          <ac:chgData name="Bibiana Astrit Avellaneda Avellaneda" userId="5a5e9f1f-af27-41c2-962e-62e1e0aa7a41" providerId="ADAL" clId="{447B35F5-8349-0740-A13E-3C23CEE834C2}" dt="2021-05-26T19:43:06.877" v="1076" actId="478"/>
          <ac:spMkLst>
            <pc:docMk/>
            <pc:sldMk cId="1501922933" sldId="1238"/>
            <ac:spMk id="32" creationId="{CC1F062D-0393-2E4C-8419-ECABA51A9B2B}"/>
          </ac:spMkLst>
        </pc:spChg>
        <pc:spChg chg="add mod">
          <ac:chgData name="Bibiana Astrit Avellaneda Avellaneda" userId="5a5e9f1f-af27-41c2-962e-62e1e0aa7a41" providerId="ADAL" clId="{447B35F5-8349-0740-A13E-3C23CEE834C2}" dt="2021-05-26T19:44:01.279" v="1138" actId="1036"/>
          <ac:spMkLst>
            <pc:docMk/>
            <pc:sldMk cId="1501922933" sldId="1238"/>
            <ac:spMk id="38" creationId="{060E832E-AEEF-5A4C-BFC5-18C9F2795565}"/>
          </ac:spMkLst>
        </pc:spChg>
        <pc:spChg chg="add mod">
          <ac:chgData name="Bibiana Astrit Avellaneda Avellaneda" userId="5a5e9f1f-af27-41c2-962e-62e1e0aa7a41" providerId="ADAL" clId="{447B35F5-8349-0740-A13E-3C23CEE834C2}" dt="2021-05-26T19:44:01.279" v="1138" actId="1036"/>
          <ac:spMkLst>
            <pc:docMk/>
            <pc:sldMk cId="1501922933" sldId="1238"/>
            <ac:spMk id="48" creationId="{D3DE96AB-73D7-9347-B4FA-51A0EAA7322B}"/>
          </ac:spMkLst>
        </pc:spChg>
        <pc:spChg chg="add mod">
          <ac:chgData name="Bibiana Astrit Avellaneda Avellaneda" userId="5a5e9f1f-af27-41c2-962e-62e1e0aa7a41" providerId="ADAL" clId="{447B35F5-8349-0740-A13E-3C23CEE834C2}" dt="2021-05-26T19:44:01.279" v="1138" actId="1036"/>
          <ac:spMkLst>
            <pc:docMk/>
            <pc:sldMk cId="1501922933" sldId="1238"/>
            <ac:spMk id="49" creationId="{D090984D-F946-7344-AE9C-D450E8C2BF34}"/>
          </ac:spMkLst>
        </pc:spChg>
        <pc:spChg chg="add mod">
          <ac:chgData name="Bibiana Astrit Avellaneda Avellaneda" userId="5a5e9f1f-af27-41c2-962e-62e1e0aa7a41" providerId="ADAL" clId="{447B35F5-8349-0740-A13E-3C23CEE834C2}" dt="2021-05-26T19:44:01.279" v="1138" actId="1036"/>
          <ac:spMkLst>
            <pc:docMk/>
            <pc:sldMk cId="1501922933" sldId="1238"/>
            <ac:spMk id="50" creationId="{30FB3301-6B7B-AB43-BA3A-FEF912C753FC}"/>
          </ac:spMkLst>
        </pc:spChg>
        <pc:spChg chg="add mod">
          <ac:chgData name="Bibiana Astrit Avellaneda Avellaneda" userId="5a5e9f1f-af27-41c2-962e-62e1e0aa7a41" providerId="ADAL" clId="{447B35F5-8349-0740-A13E-3C23CEE834C2}" dt="2021-05-26T19:44:01.279" v="1138" actId="1036"/>
          <ac:spMkLst>
            <pc:docMk/>
            <pc:sldMk cId="1501922933" sldId="1238"/>
            <ac:spMk id="51" creationId="{A8BF4894-D4B4-0E4B-AFD2-1717B790FD17}"/>
          </ac:spMkLst>
        </pc:spChg>
        <pc:spChg chg="add del mod">
          <ac:chgData name="Bibiana Astrit Avellaneda Avellaneda" userId="5a5e9f1f-af27-41c2-962e-62e1e0aa7a41" providerId="ADAL" clId="{447B35F5-8349-0740-A13E-3C23CEE834C2}" dt="2021-05-26T14:28:36.662" v="752" actId="478"/>
          <ac:spMkLst>
            <pc:docMk/>
            <pc:sldMk cId="1501922933" sldId="1238"/>
            <ac:spMk id="52" creationId="{A2820DF3-D1F1-3D42-8B36-85F9B5EA1817}"/>
          </ac:spMkLst>
        </pc:spChg>
        <pc:spChg chg="add del mod">
          <ac:chgData name="Bibiana Astrit Avellaneda Avellaneda" userId="5a5e9f1f-af27-41c2-962e-62e1e0aa7a41" providerId="ADAL" clId="{447B35F5-8349-0740-A13E-3C23CEE834C2}" dt="2021-05-26T14:38:14.843" v="868" actId="478"/>
          <ac:spMkLst>
            <pc:docMk/>
            <pc:sldMk cId="1501922933" sldId="1238"/>
            <ac:spMk id="53" creationId="{C37D4046-6FAF-D441-B18A-2237BBAD195B}"/>
          </ac:spMkLst>
        </pc:spChg>
        <pc:spChg chg="add del mod">
          <ac:chgData name="Bibiana Astrit Avellaneda Avellaneda" userId="5a5e9f1f-af27-41c2-962e-62e1e0aa7a41" providerId="ADAL" clId="{447B35F5-8349-0740-A13E-3C23CEE834C2}" dt="2021-05-26T19:34:36.320" v="888" actId="478"/>
          <ac:spMkLst>
            <pc:docMk/>
            <pc:sldMk cId="1501922933" sldId="1238"/>
            <ac:spMk id="54" creationId="{15807521-0B13-C841-999A-B42EBF66FC5C}"/>
          </ac:spMkLst>
        </pc:spChg>
        <pc:spChg chg="add del mod">
          <ac:chgData name="Bibiana Astrit Avellaneda Avellaneda" userId="5a5e9f1f-af27-41c2-962e-62e1e0aa7a41" providerId="ADAL" clId="{447B35F5-8349-0740-A13E-3C23CEE834C2}" dt="2021-05-26T19:35:53.836" v="912" actId="478"/>
          <ac:spMkLst>
            <pc:docMk/>
            <pc:sldMk cId="1501922933" sldId="1238"/>
            <ac:spMk id="55" creationId="{9849CCD2-2192-194A-A360-48D65D10A5EA}"/>
          </ac:spMkLst>
        </pc:spChg>
        <pc:spChg chg="add del mod">
          <ac:chgData name="Bibiana Astrit Avellaneda Avellaneda" userId="5a5e9f1f-af27-41c2-962e-62e1e0aa7a41" providerId="ADAL" clId="{447B35F5-8349-0740-A13E-3C23CEE834C2}" dt="2021-05-26T19:39:31.263" v="992" actId="478"/>
          <ac:spMkLst>
            <pc:docMk/>
            <pc:sldMk cId="1501922933" sldId="1238"/>
            <ac:spMk id="59" creationId="{36C1B73B-E399-F440-845E-40C28DB538A4}"/>
          </ac:spMkLst>
        </pc:spChg>
        <pc:spChg chg="add mod">
          <ac:chgData name="Bibiana Astrit Avellaneda Avellaneda" userId="5a5e9f1f-af27-41c2-962e-62e1e0aa7a41" providerId="ADAL" clId="{447B35F5-8349-0740-A13E-3C23CEE834C2}" dt="2021-05-26T19:44:51.357" v="1147" actId="20577"/>
          <ac:spMkLst>
            <pc:docMk/>
            <pc:sldMk cId="1501922933" sldId="1238"/>
            <ac:spMk id="60" creationId="{3C27FCB0-E787-A547-9F10-83447D9717B3}"/>
          </ac:spMkLst>
        </pc:spChg>
        <pc:spChg chg="add del mod">
          <ac:chgData name="Bibiana Astrit Avellaneda Avellaneda" userId="5a5e9f1f-af27-41c2-962e-62e1e0aa7a41" providerId="ADAL" clId="{447B35F5-8349-0740-A13E-3C23CEE834C2}" dt="2021-05-26T19:42:21.010" v="1066" actId="478"/>
          <ac:spMkLst>
            <pc:docMk/>
            <pc:sldMk cId="1501922933" sldId="1238"/>
            <ac:spMk id="61" creationId="{16F650CC-E62B-4544-B072-988F1ECCBD55}"/>
          </ac:spMkLst>
        </pc:spChg>
        <pc:spChg chg="add mod">
          <ac:chgData name="Bibiana Astrit Avellaneda Avellaneda" userId="5a5e9f1f-af27-41c2-962e-62e1e0aa7a41" providerId="ADAL" clId="{447B35F5-8349-0740-A13E-3C23CEE834C2}" dt="2021-05-26T20:36:27.344" v="2210" actId="20577"/>
          <ac:spMkLst>
            <pc:docMk/>
            <pc:sldMk cId="1501922933" sldId="1238"/>
            <ac:spMk id="62" creationId="{7C5356B7-24DE-AE49-AF10-ABB4E84A0000}"/>
          </ac:spMkLst>
        </pc:spChg>
        <pc:picChg chg="add del mod">
          <ac:chgData name="Bibiana Astrit Avellaneda Avellaneda" userId="5a5e9f1f-af27-41c2-962e-62e1e0aa7a41" providerId="ADAL" clId="{447B35F5-8349-0740-A13E-3C23CEE834C2}" dt="2021-05-26T14:12:06.653" v="346" actId="478"/>
          <ac:picMkLst>
            <pc:docMk/>
            <pc:sldMk cId="1501922933" sldId="1238"/>
            <ac:picMk id="39" creationId="{E06009CB-FAB1-6A43-953F-9A38B63A7B1B}"/>
          </ac:picMkLst>
        </pc:picChg>
        <pc:picChg chg="add mod">
          <ac:chgData name="Bibiana Astrit Avellaneda Avellaneda" userId="5a5e9f1f-af27-41c2-962e-62e1e0aa7a41" providerId="ADAL" clId="{447B35F5-8349-0740-A13E-3C23CEE834C2}" dt="2021-05-26T19:44:01.279" v="1138" actId="1036"/>
          <ac:picMkLst>
            <pc:docMk/>
            <pc:sldMk cId="1501922933" sldId="1238"/>
            <ac:picMk id="40" creationId="{56DC55F2-23E4-1143-B157-C5D049E95326}"/>
          </ac:picMkLst>
        </pc:picChg>
        <pc:picChg chg="add del mod">
          <ac:chgData name="Bibiana Astrit Avellaneda Avellaneda" userId="5a5e9f1f-af27-41c2-962e-62e1e0aa7a41" providerId="ADAL" clId="{447B35F5-8349-0740-A13E-3C23CEE834C2}" dt="2021-05-26T19:36:53.604" v="926" actId="478"/>
          <ac:picMkLst>
            <pc:docMk/>
            <pc:sldMk cId="1501922933" sldId="1238"/>
            <ac:picMk id="41" creationId="{60B0E004-A409-B249-964B-750BD01BD8F3}"/>
          </ac:picMkLst>
        </pc:picChg>
        <pc:picChg chg="add mod">
          <ac:chgData name="Bibiana Astrit Avellaneda Avellaneda" userId="5a5e9f1f-af27-41c2-962e-62e1e0aa7a41" providerId="ADAL" clId="{447B35F5-8349-0740-A13E-3C23CEE834C2}" dt="2021-05-26T19:44:01.279" v="1138" actId="1036"/>
          <ac:picMkLst>
            <pc:docMk/>
            <pc:sldMk cId="1501922933" sldId="1238"/>
            <ac:picMk id="42" creationId="{E32792C7-4715-E646-B6CD-108E356F3DEA}"/>
          </ac:picMkLst>
        </pc:picChg>
        <pc:picChg chg="add del mod">
          <ac:chgData name="Bibiana Astrit Avellaneda Avellaneda" userId="5a5e9f1f-af27-41c2-962e-62e1e0aa7a41" providerId="ADAL" clId="{447B35F5-8349-0740-A13E-3C23CEE834C2}" dt="2021-05-26T14:12:57.686" v="351" actId="478"/>
          <ac:picMkLst>
            <pc:docMk/>
            <pc:sldMk cId="1501922933" sldId="1238"/>
            <ac:picMk id="43" creationId="{E71E97A5-2EAE-8048-A4FB-173991E12D39}"/>
          </ac:picMkLst>
        </pc:picChg>
        <pc:picChg chg="add mod">
          <ac:chgData name="Bibiana Astrit Avellaneda Avellaneda" userId="5a5e9f1f-af27-41c2-962e-62e1e0aa7a41" providerId="ADAL" clId="{447B35F5-8349-0740-A13E-3C23CEE834C2}" dt="2021-05-26T19:44:01.279" v="1138" actId="1036"/>
          <ac:picMkLst>
            <pc:docMk/>
            <pc:sldMk cId="1501922933" sldId="1238"/>
            <ac:picMk id="44" creationId="{491AEE68-A616-394A-9607-479EE8C0F5A0}"/>
          </ac:picMkLst>
        </pc:picChg>
        <pc:picChg chg="add mod">
          <ac:chgData name="Bibiana Astrit Avellaneda Avellaneda" userId="5a5e9f1f-af27-41c2-962e-62e1e0aa7a41" providerId="ADAL" clId="{447B35F5-8349-0740-A13E-3C23CEE834C2}" dt="2021-05-26T19:44:01.279" v="1138" actId="1036"/>
          <ac:picMkLst>
            <pc:docMk/>
            <pc:sldMk cId="1501922933" sldId="1238"/>
            <ac:picMk id="45" creationId="{E9FEC494-2484-7F4A-8A3C-6D0BCA09CC59}"/>
          </ac:picMkLst>
        </pc:picChg>
        <pc:picChg chg="add mod">
          <ac:chgData name="Bibiana Astrit Avellaneda Avellaneda" userId="5a5e9f1f-af27-41c2-962e-62e1e0aa7a41" providerId="ADAL" clId="{447B35F5-8349-0740-A13E-3C23CEE834C2}" dt="2021-05-26T19:44:01.279" v="1138" actId="1036"/>
          <ac:picMkLst>
            <pc:docMk/>
            <pc:sldMk cId="1501922933" sldId="1238"/>
            <ac:picMk id="46" creationId="{ADA51658-AB6E-374D-96D8-ACD48B4D5950}"/>
          </ac:picMkLst>
        </pc:picChg>
        <pc:picChg chg="add mod">
          <ac:chgData name="Bibiana Astrit Avellaneda Avellaneda" userId="5a5e9f1f-af27-41c2-962e-62e1e0aa7a41" providerId="ADAL" clId="{447B35F5-8349-0740-A13E-3C23CEE834C2}" dt="2021-05-26T19:44:01.279" v="1138" actId="1036"/>
          <ac:picMkLst>
            <pc:docMk/>
            <pc:sldMk cId="1501922933" sldId="1238"/>
            <ac:picMk id="47" creationId="{68454314-7472-C74A-8DC4-F1F4A46148D3}"/>
          </ac:picMkLst>
        </pc:picChg>
        <pc:picChg chg="add mod">
          <ac:chgData name="Bibiana Astrit Avellaneda Avellaneda" userId="5a5e9f1f-af27-41c2-962e-62e1e0aa7a41" providerId="ADAL" clId="{447B35F5-8349-0740-A13E-3C23CEE834C2}" dt="2021-05-26T19:44:01.279" v="1138" actId="1036"/>
          <ac:picMkLst>
            <pc:docMk/>
            <pc:sldMk cId="1501922933" sldId="1238"/>
            <ac:picMk id="56" creationId="{524F8436-98BB-B643-81B7-0BCE31DE2E90}"/>
          </ac:picMkLst>
        </pc:picChg>
        <pc:picChg chg="add del mod">
          <ac:chgData name="Bibiana Astrit Avellaneda Avellaneda" userId="5a5e9f1f-af27-41c2-962e-62e1e0aa7a41" providerId="ADAL" clId="{447B35F5-8349-0740-A13E-3C23CEE834C2}" dt="2021-05-26T19:39:12.995" v="986" actId="478"/>
          <ac:picMkLst>
            <pc:docMk/>
            <pc:sldMk cId="1501922933" sldId="1238"/>
            <ac:picMk id="57" creationId="{F6B2289C-93DC-BA45-AACE-64EB0457643F}"/>
          </ac:picMkLst>
        </pc:picChg>
        <pc:picChg chg="add del mod">
          <ac:chgData name="Bibiana Astrit Avellaneda Avellaneda" userId="5a5e9f1f-af27-41c2-962e-62e1e0aa7a41" providerId="ADAL" clId="{447B35F5-8349-0740-A13E-3C23CEE834C2}" dt="2021-05-26T19:39:16.274" v="988" actId="478"/>
          <ac:picMkLst>
            <pc:docMk/>
            <pc:sldMk cId="1501922933" sldId="1238"/>
            <ac:picMk id="58" creationId="{0704F85A-CBC3-264C-965C-84AF20107B71}"/>
          </ac:picMkLst>
        </pc:picChg>
        <pc:cxnChg chg="add del mod">
          <ac:chgData name="Bibiana Astrit Avellaneda Avellaneda" userId="5a5e9f1f-af27-41c2-962e-62e1e0aa7a41" providerId="ADAL" clId="{447B35F5-8349-0740-A13E-3C23CEE834C2}" dt="2021-05-26T14:26:19.064" v="745" actId="478"/>
          <ac:cxnSpMkLst>
            <pc:docMk/>
            <pc:sldMk cId="1501922933" sldId="1238"/>
            <ac:cxnSpMk id="4" creationId="{A3C8AECB-5185-F644-BD3E-17E3301AA542}"/>
          </ac:cxnSpMkLst>
        </pc:cxnChg>
        <pc:cxnChg chg="add del mod">
          <ac:chgData name="Bibiana Astrit Avellaneda Avellaneda" userId="5a5e9f1f-af27-41c2-962e-62e1e0aa7a41" providerId="ADAL" clId="{447B35F5-8349-0740-A13E-3C23CEE834C2}" dt="2021-05-26T14:26:19.064" v="745" actId="478"/>
          <ac:cxnSpMkLst>
            <pc:docMk/>
            <pc:sldMk cId="1501922933" sldId="1238"/>
            <ac:cxnSpMk id="16" creationId="{883390D3-0EFF-F840-BE35-D8C5CA87F842}"/>
          </ac:cxnSpMkLst>
        </pc:cxnChg>
        <pc:cxnChg chg="add del mod">
          <ac:chgData name="Bibiana Astrit Avellaneda Avellaneda" userId="5a5e9f1f-af27-41c2-962e-62e1e0aa7a41" providerId="ADAL" clId="{447B35F5-8349-0740-A13E-3C23CEE834C2}" dt="2021-05-26T14:26:19.064" v="745" actId="478"/>
          <ac:cxnSpMkLst>
            <pc:docMk/>
            <pc:sldMk cId="1501922933" sldId="1238"/>
            <ac:cxnSpMk id="33" creationId="{9D5E0BE0-FE9E-E045-8A7F-0DFDBD12A4F2}"/>
          </ac:cxnSpMkLst>
        </pc:cxnChg>
        <pc:cxnChg chg="add del mod">
          <ac:chgData name="Bibiana Astrit Avellaneda Avellaneda" userId="5a5e9f1f-af27-41c2-962e-62e1e0aa7a41" providerId="ADAL" clId="{447B35F5-8349-0740-A13E-3C23CEE834C2}" dt="2021-05-26T14:26:19.064" v="745" actId="478"/>
          <ac:cxnSpMkLst>
            <pc:docMk/>
            <pc:sldMk cId="1501922933" sldId="1238"/>
            <ac:cxnSpMk id="34" creationId="{663C9CB7-A462-5B46-89F4-2CF7AF48D79F}"/>
          </ac:cxnSpMkLst>
        </pc:cxnChg>
        <pc:cxnChg chg="add del mod">
          <ac:chgData name="Bibiana Astrit Avellaneda Avellaneda" userId="5a5e9f1f-af27-41c2-962e-62e1e0aa7a41" providerId="ADAL" clId="{447B35F5-8349-0740-A13E-3C23CEE834C2}" dt="2021-05-26T14:26:19.064" v="745" actId="478"/>
          <ac:cxnSpMkLst>
            <pc:docMk/>
            <pc:sldMk cId="1501922933" sldId="1238"/>
            <ac:cxnSpMk id="35" creationId="{7FC21733-3521-0943-90BB-2405AACDE5ED}"/>
          </ac:cxnSpMkLst>
        </pc:cxnChg>
        <pc:cxnChg chg="add del mod">
          <ac:chgData name="Bibiana Astrit Avellaneda Avellaneda" userId="5a5e9f1f-af27-41c2-962e-62e1e0aa7a41" providerId="ADAL" clId="{447B35F5-8349-0740-A13E-3C23CEE834C2}" dt="2021-05-26T14:26:19.064" v="745" actId="478"/>
          <ac:cxnSpMkLst>
            <pc:docMk/>
            <pc:sldMk cId="1501922933" sldId="1238"/>
            <ac:cxnSpMk id="36" creationId="{955247E3-D938-2644-AC73-0D6F7E9B24FB}"/>
          </ac:cxnSpMkLst>
        </pc:cxnChg>
        <pc:cxnChg chg="add del mod">
          <ac:chgData name="Bibiana Astrit Avellaneda Avellaneda" userId="5a5e9f1f-af27-41c2-962e-62e1e0aa7a41" providerId="ADAL" clId="{447B35F5-8349-0740-A13E-3C23CEE834C2}" dt="2021-05-26T14:26:19.064" v="745" actId="478"/>
          <ac:cxnSpMkLst>
            <pc:docMk/>
            <pc:sldMk cId="1501922933" sldId="1238"/>
            <ac:cxnSpMk id="37" creationId="{DDC684DA-65CD-954F-B581-77BD7BA18D54}"/>
          </ac:cxnSpMkLst>
        </pc:cxnChg>
      </pc:sldChg>
      <pc:sldChg chg="addSp delSp modSp add mod">
        <pc:chgData name="Bibiana Astrit Avellaneda Avellaneda" userId="5a5e9f1f-af27-41c2-962e-62e1e0aa7a41" providerId="ADAL" clId="{447B35F5-8349-0740-A13E-3C23CEE834C2}" dt="2021-05-26T20:29:17.455" v="2046" actId="14100"/>
        <pc:sldMkLst>
          <pc:docMk/>
          <pc:sldMk cId="1006139178" sldId="1239"/>
        </pc:sldMkLst>
        <pc:spChg chg="mod">
          <ac:chgData name="Bibiana Astrit Avellaneda Avellaneda" userId="5a5e9f1f-af27-41c2-962e-62e1e0aa7a41" providerId="ADAL" clId="{447B35F5-8349-0740-A13E-3C23CEE834C2}" dt="2021-05-26T19:53:38.349" v="1347" actId="20577"/>
          <ac:spMkLst>
            <pc:docMk/>
            <pc:sldMk cId="1006139178" sldId="1239"/>
            <ac:spMk id="20" creationId="{9FBEB00F-BE6A-F742-9C88-F769D7D00850}"/>
          </ac:spMkLst>
        </pc:spChg>
        <pc:spChg chg="add mod">
          <ac:chgData name="Bibiana Astrit Avellaneda Avellaneda" userId="5a5e9f1f-af27-41c2-962e-62e1e0aa7a41" providerId="ADAL" clId="{447B35F5-8349-0740-A13E-3C23CEE834C2}" dt="2021-05-26T19:52:01.382" v="1264" actId="14100"/>
          <ac:spMkLst>
            <pc:docMk/>
            <pc:sldMk cId="1006139178" sldId="1239"/>
            <ac:spMk id="24" creationId="{BE9B29C6-BBF3-D24B-996B-366606C80CBE}"/>
          </ac:spMkLst>
        </pc:spChg>
        <pc:spChg chg="add mod">
          <ac:chgData name="Bibiana Astrit Avellaneda Avellaneda" userId="5a5e9f1f-af27-41c2-962e-62e1e0aa7a41" providerId="ADAL" clId="{447B35F5-8349-0740-A13E-3C23CEE834C2}" dt="2021-05-26T19:51:58.482" v="1263" actId="14100"/>
          <ac:spMkLst>
            <pc:docMk/>
            <pc:sldMk cId="1006139178" sldId="1239"/>
            <ac:spMk id="25" creationId="{E034B92E-148A-6B40-97D7-7AFCFA0FF882}"/>
          </ac:spMkLst>
        </pc:spChg>
        <pc:spChg chg="del">
          <ac:chgData name="Bibiana Astrit Avellaneda Avellaneda" userId="5a5e9f1f-af27-41c2-962e-62e1e0aa7a41" providerId="ADAL" clId="{447B35F5-8349-0740-A13E-3C23CEE834C2}" dt="2021-05-26T19:49:23.651" v="1179" actId="478"/>
          <ac:spMkLst>
            <pc:docMk/>
            <pc:sldMk cId="1006139178" sldId="1239"/>
            <ac:spMk id="27" creationId="{21618F34-853B-9F46-9350-B5832020931F}"/>
          </ac:spMkLst>
        </pc:spChg>
        <pc:spChg chg="del">
          <ac:chgData name="Bibiana Astrit Avellaneda Avellaneda" userId="5a5e9f1f-af27-41c2-962e-62e1e0aa7a41" providerId="ADAL" clId="{447B35F5-8349-0740-A13E-3C23CEE834C2}" dt="2021-05-26T19:49:24.548" v="1180" actId="478"/>
          <ac:spMkLst>
            <pc:docMk/>
            <pc:sldMk cId="1006139178" sldId="1239"/>
            <ac:spMk id="28" creationId="{2763E2AC-8CB8-6A4F-91A0-07948A78D2F8}"/>
          </ac:spMkLst>
        </pc:spChg>
        <pc:spChg chg="mod">
          <ac:chgData name="Bibiana Astrit Avellaneda Avellaneda" userId="5a5e9f1f-af27-41c2-962e-62e1e0aa7a41" providerId="ADAL" clId="{447B35F5-8349-0740-A13E-3C23CEE834C2}" dt="2021-05-26T19:52:32.573" v="1282" actId="1035"/>
          <ac:spMkLst>
            <pc:docMk/>
            <pc:sldMk cId="1006139178" sldId="1239"/>
            <ac:spMk id="35" creationId="{34E5A2E1-4C7A-7348-8151-2458556EC6F4}"/>
          </ac:spMkLst>
        </pc:spChg>
        <pc:spChg chg="mod">
          <ac:chgData name="Bibiana Astrit Avellaneda Avellaneda" userId="5a5e9f1f-af27-41c2-962e-62e1e0aa7a41" providerId="ADAL" clId="{447B35F5-8349-0740-A13E-3C23CEE834C2}" dt="2021-05-26T19:52:32.573" v="1282" actId="1035"/>
          <ac:spMkLst>
            <pc:docMk/>
            <pc:sldMk cId="1006139178" sldId="1239"/>
            <ac:spMk id="36" creationId="{2CB7B32E-8569-E545-BD2F-F91EB64EEFEF}"/>
          </ac:spMkLst>
        </pc:spChg>
        <pc:spChg chg="mod">
          <ac:chgData name="Bibiana Astrit Avellaneda Avellaneda" userId="5a5e9f1f-af27-41c2-962e-62e1e0aa7a41" providerId="ADAL" clId="{447B35F5-8349-0740-A13E-3C23CEE834C2}" dt="2021-05-26T19:53:15.277" v="1316" actId="1036"/>
          <ac:spMkLst>
            <pc:docMk/>
            <pc:sldMk cId="1006139178" sldId="1239"/>
            <ac:spMk id="48" creationId="{5B6C606F-B4E2-864B-A8D5-8800CAA83248}"/>
          </ac:spMkLst>
        </pc:spChg>
        <pc:spChg chg="mod">
          <ac:chgData name="Bibiana Astrit Avellaneda Avellaneda" userId="5a5e9f1f-af27-41c2-962e-62e1e0aa7a41" providerId="ADAL" clId="{447B35F5-8349-0740-A13E-3C23CEE834C2}" dt="2021-05-26T19:53:15.277" v="1316" actId="1036"/>
          <ac:spMkLst>
            <pc:docMk/>
            <pc:sldMk cId="1006139178" sldId="1239"/>
            <ac:spMk id="49" creationId="{93BA0206-4085-9F4B-8A9E-EDAE5A9B2EC9}"/>
          </ac:spMkLst>
        </pc:spChg>
        <pc:spChg chg="mod">
          <ac:chgData name="Bibiana Astrit Avellaneda Avellaneda" userId="5a5e9f1f-af27-41c2-962e-62e1e0aa7a41" providerId="ADAL" clId="{447B35F5-8349-0740-A13E-3C23CEE834C2}" dt="2021-05-26T19:53:15.277" v="1316" actId="1036"/>
          <ac:spMkLst>
            <pc:docMk/>
            <pc:sldMk cId="1006139178" sldId="1239"/>
            <ac:spMk id="50" creationId="{304BB077-41B0-6949-A741-2079326438E2}"/>
          </ac:spMkLst>
        </pc:spChg>
        <pc:spChg chg="mod">
          <ac:chgData name="Bibiana Astrit Avellaneda Avellaneda" userId="5a5e9f1f-af27-41c2-962e-62e1e0aa7a41" providerId="ADAL" clId="{447B35F5-8349-0740-A13E-3C23CEE834C2}" dt="2021-05-26T19:53:15.277" v="1316" actId="1036"/>
          <ac:spMkLst>
            <pc:docMk/>
            <pc:sldMk cId="1006139178" sldId="1239"/>
            <ac:spMk id="51" creationId="{3D7DD6DA-CB29-F142-A6A3-CE5F13472F64}"/>
          </ac:spMkLst>
        </pc:spChg>
        <pc:spChg chg="del">
          <ac:chgData name="Bibiana Astrit Avellaneda Avellaneda" userId="5a5e9f1f-af27-41c2-962e-62e1e0aa7a41" providerId="ADAL" clId="{447B35F5-8349-0740-A13E-3C23CEE834C2}" dt="2021-05-26T19:49:36.649" v="1182" actId="478"/>
          <ac:spMkLst>
            <pc:docMk/>
            <pc:sldMk cId="1006139178" sldId="1239"/>
            <ac:spMk id="52" creationId="{C01C9644-B07B-274E-B545-3BE379ACFCED}"/>
          </ac:spMkLst>
        </pc:spChg>
        <pc:spChg chg="del">
          <ac:chgData name="Bibiana Astrit Avellaneda Avellaneda" userId="5a5e9f1f-af27-41c2-962e-62e1e0aa7a41" providerId="ADAL" clId="{447B35F5-8349-0740-A13E-3C23CEE834C2}" dt="2021-05-26T19:49:34.963" v="1181" actId="478"/>
          <ac:spMkLst>
            <pc:docMk/>
            <pc:sldMk cId="1006139178" sldId="1239"/>
            <ac:spMk id="53" creationId="{0BA7B28C-002B-7B42-8B49-B5EBED99DE72}"/>
          </ac:spMkLst>
        </pc:spChg>
        <pc:picChg chg="del">
          <ac:chgData name="Bibiana Astrit Avellaneda Avellaneda" userId="5a5e9f1f-af27-41c2-962e-62e1e0aa7a41" providerId="ADAL" clId="{447B35F5-8349-0740-A13E-3C23CEE834C2}" dt="2021-05-26T19:49:21.630" v="1176" actId="478"/>
          <ac:picMkLst>
            <pc:docMk/>
            <pc:sldMk cId="1006139178" sldId="1239"/>
            <ac:picMk id="2" creationId="{0D43CC35-613B-8D45-A5E7-921F2B080C51}"/>
          </ac:picMkLst>
        </pc:picChg>
        <pc:picChg chg="del">
          <ac:chgData name="Bibiana Astrit Avellaneda Avellaneda" userId="5a5e9f1f-af27-41c2-962e-62e1e0aa7a41" providerId="ADAL" clId="{447B35F5-8349-0740-A13E-3C23CEE834C2}" dt="2021-05-26T19:49:22.113" v="1177" actId="478"/>
          <ac:picMkLst>
            <pc:docMk/>
            <pc:sldMk cId="1006139178" sldId="1239"/>
            <ac:picMk id="3" creationId="{BC5C5BF0-A9A8-1941-BD20-319A9897A7BD}"/>
          </ac:picMkLst>
        </pc:picChg>
        <pc:picChg chg="del">
          <ac:chgData name="Bibiana Astrit Avellaneda Avellaneda" userId="5a5e9f1f-af27-41c2-962e-62e1e0aa7a41" providerId="ADAL" clId="{447B35F5-8349-0740-A13E-3C23CEE834C2}" dt="2021-05-26T19:49:22.644" v="1178" actId="478"/>
          <ac:picMkLst>
            <pc:docMk/>
            <pc:sldMk cId="1006139178" sldId="1239"/>
            <ac:picMk id="4" creationId="{708DCF74-F9B0-F344-BBFF-907AF726849B}"/>
          </ac:picMkLst>
        </pc:picChg>
        <pc:picChg chg="add del mod">
          <ac:chgData name="Bibiana Astrit Avellaneda Avellaneda" userId="5a5e9f1f-af27-41c2-962e-62e1e0aa7a41" providerId="ADAL" clId="{447B35F5-8349-0740-A13E-3C23CEE834C2}" dt="2021-05-26T20:29:01.305" v="2039" actId="478"/>
          <ac:picMkLst>
            <pc:docMk/>
            <pc:sldMk cId="1006139178" sldId="1239"/>
            <ac:picMk id="6" creationId="{0209E531-99A6-124A-921F-D6BCA482C10B}"/>
          </ac:picMkLst>
        </pc:picChg>
        <pc:picChg chg="add mod">
          <ac:chgData name="Bibiana Astrit Avellaneda Avellaneda" userId="5a5e9f1f-af27-41c2-962e-62e1e0aa7a41" providerId="ADAL" clId="{447B35F5-8349-0740-A13E-3C23CEE834C2}" dt="2021-05-26T20:29:17.455" v="2046" actId="14100"/>
          <ac:picMkLst>
            <pc:docMk/>
            <pc:sldMk cId="1006139178" sldId="1239"/>
            <ac:picMk id="8" creationId="{79180166-2EF8-7844-B9FE-B2C8B718BE59}"/>
          </ac:picMkLst>
        </pc:picChg>
      </pc:sldChg>
      <pc:sldChg chg="addSp delSp modSp add mod delAnim modAnim">
        <pc:chgData name="Bibiana Astrit Avellaneda Avellaneda" userId="5a5e9f1f-af27-41c2-962e-62e1e0aa7a41" providerId="ADAL" clId="{447B35F5-8349-0740-A13E-3C23CEE834C2}" dt="2021-05-27T01:18:26.250" v="3287" actId="1076"/>
        <pc:sldMkLst>
          <pc:docMk/>
          <pc:sldMk cId="2592639993" sldId="1240"/>
        </pc:sldMkLst>
        <pc:spChg chg="mod">
          <ac:chgData name="Bibiana Astrit Avellaneda Avellaneda" userId="5a5e9f1f-af27-41c2-962e-62e1e0aa7a41" providerId="ADAL" clId="{447B35F5-8349-0740-A13E-3C23CEE834C2}" dt="2021-05-26T19:55:54.543" v="1391" actId="20577"/>
          <ac:spMkLst>
            <pc:docMk/>
            <pc:sldMk cId="2592639993" sldId="1240"/>
            <ac:spMk id="20" creationId="{9FBEB00F-BE6A-F742-9C88-F769D7D00850}"/>
          </ac:spMkLst>
        </pc:spChg>
        <pc:spChg chg="del">
          <ac:chgData name="Bibiana Astrit Avellaneda Avellaneda" userId="5a5e9f1f-af27-41c2-962e-62e1e0aa7a41" providerId="ADAL" clId="{447B35F5-8349-0740-A13E-3C23CEE834C2}" dt="2021-05-26T19:55:06.065" v="1357" actId="478"/>
          <ac:spMkLst>
            <pc:docMk/>
            <pc:sldMk cId="2592639993" sldId="1240"/>
            <ac:spMk id="24" creationId="{BE9B29C6-BBF3-D24B-996B-366606C80CBE}"/>
          </ac:spMkLst>
        </pc:spChg>
        <pc:spChg chg="del">
          <ac:chgData name="Bibiana Astrit Avellaneda Avellaneda" userId="5a5e9f1f-af27-41c2-962e-62e1e0aa7a41" providerId="ADAL" clId="{447B35F5-8349-0740-A13E-3C23CEE834C2}" dt="2021-05-26T19:55:06.065" v="1357" actId="478"/>
          <ac:spMkLst>
            <pc:docMk/>
            <pc:sldMk cId="2592639993" sldId="1240"/>
            <ac:spMk id="25" creationId="{E034B92E-148A-6B40-97D7-7AFCFA0FF882}"/>
          </ac:spMkLst>
        </pc:spChg>
        <pc:spChg chg="mod">
          <ac:chgData name="Bibiana Astrit Avellaneda Avellaneda" userId="5a5e9f1f-af27-41c2-962e-62e1e0aa7a41" providerId="ADAL" clId="{447B35F5-8349-0740-A13E-3C23CEE834C2}" dt="2021-05-27T01:18:26.250" v="3287" actId="1076"/>
          <ac:spMkLst>
            <pc:docMk/>
            <pc:sldMk cId="2592639993" sldId="1240"/>
            <ac:spMk id="35" creationId="{34E5A2E1-4C7A-7348-8151-2458556EC6F4}"/>
          </ac:spMkLst>
        </pc:spChg>
        <pc:spChg chg="mod">
          <ac:chgData name="Bibiana Astrit Avellaneda Avellaneda" userId="5a5e9f1f-af27-41c2-962e-62e1e0aa7a41" providerId="ADAL" clId="{447B35F5-8349-0740-A13E-3C23CEE834C2}" dt="2021-05-27T01:18:26.250" v="3287" actId="1076"/>
          <ac:spMkLst>
            <pc:docMk/>
            <pc:sldMk cId="2592639993" sldId="1240"/>
            <ac:spMk id="36" creationId="{2CB7B32E-8569-E545-BD2F-F91EB64EEFEF}"/>
          </ac:spMkLst>
        </pc:spChg>
        <pc:spChg chg="del">
          <ac:chgData name="Bibiana Astrit Avellaneda Avellaneda" userId="5a5e9f1f-af27-41c2-962e-62e1e0aa7a41" providerId="ADAL" clId="{447B35F5-8349-0740-A13E-3C23CEE834C2}" dt="2021-05-26T19:55:06.065" v="1357" actId="478"/>
          <ac:spMkLst>
            <pc:docMk/>
            <pc:sldMk cId="2592639993" sldId="1240"/>
            <ac:spMk id="48" creationId="{5B6C606F-B4E2-864B-A8D5-8800CAA83248}"/>
          </ac:spMkLst>
        </pc:spChg>
        <pc:spChg chg="del">
          <ac:chgData name="Bibiana Astrit Avellaneda Avellaneda" userId="5a5e9f1f-af27-41c2-962e-62e1e0aa7a41" providerId="ADAL" clId="{447B35F5-8349-0740-A13E-3C23CEE834C2}" dt="2021-05-26T19:55:06.065" v="1357" actId="478"/>
          <ac:spMkLst>
            <pc:docMk/>
            <pc:sldMk cId="2592639993" sldId="1240"/>
            <ac:spMk id="49" creationId="{93BA0206-4085-9F4B-8A9E-EDAE5A9B2EC9}"/>
          </ac:spMkLst>
        </pc:spChg>
        <pc:spChg chg="del">
          <ac:chgData name="Bibiana Astrit Avellaneda Avellaneda" userId="5a5e9f1f-af27-41c2-962e-62e1e0aa7a41" providerId="ADAL" clId="{447B35F5-8349-0740-A13E-3C23CEE834C2}" dt="2021-05-26T19:55:06.065" v="1357" actId="478"/>
          <ac:spMkLst>
            <pc:docMk/>
            <pc:sldMk cId="2592639993" sldId="1240"/>
            <ac:spMk id="50" creationId="{304BB077-41B0-6949-A741-2079326438E2}"/>
          </ac:spMkLst>
        </pc:spChg>
        <pc:spChg chg="del">
          <ac:chgData name="Bibiana Astrit Avellaneda Avellaneda" userId="5a5e9f1f-af27-41c2-962e-62e1e0aa7a41" providerId="ADAL" clId="{447B35F5-8349-0740-A13E-3C23CEE834C2}" dt="2021-05-26T19:55:06.065" v="1357" actId="478"/>
          <ac:spMkLst>
            <pc:docMk/>
            <pc:sldMk cId="2592639993" sldId="1240"/>
            <ac:spMk id="51" creationId="{3D7DD6DA-CB29-F142-A6A3-CE5F13472F64}"/>
          </ac:spMkLst>
        </pc:spChg>
        <pc:spChg chg="del">
          <ac:chgData name="Bibiana Astrit Avellaneda Avellaneda" userId="5a5e9f1f-af27-41c2-962e-62e1e0aa7a41" providerId="ADAL" clId="{447B35F5-8349-0740-A13E-3C23CEE834C2}" dt="2021-05-26T19:55:59.672" v="1392" actId="478"/>
          <ac:spMkLst>
            <pc:docMk/>
            <pc:sldMk cId="2592639993" sldId="1240"/>
            <ac:spMk id="58" creationId="{01F0CBA4-77D4-D84C-A2A8-E747BEF34962}"/>
          </ac:spMkLst>
        </pc:spChg>
        <pc:spChg chg="del">
          <ac:chgData name="Bibiana Astrit Avellaneda Avellaneda" userId="5a5e9f1f-af27-41c2-962e-62e1e0aa7a41" providerId="ADAL" clId="{447B35F5-8349-0740-A13E-3C23CEE834C2}" dt="2021-05-26T19:55:59.672" v="1392" actId="478"/>
          <ac:spMkLst>
            <pc:docMk/>
            <pc:sldMk cId="2592639993" sldId="1240"/>
            <ac:spMk id="59" creationId="{569CD3E4-4326-3049-B00F-C3F5889D4437}"/>
          </ac:spMkLst>
        </pc:spChg>
        <pc:picChg chg="add del mod">
          <ac:chgData name="Bibiana Astrit Avellaneda Avellaneda" userId="5a5e9f1f-af27-41c2-962e-62e1e0aa7a41" providerId="ADAL" clId="{447B35F5-8349-0740-A13E-3C23CEE834C2}" dt="2021-05-26T23:40:41.469" v="3198" actId="478"/>
          <ac:picMkLst>
            <pc:docMk/>
            <pc:sldMk cId="2592639993" sldId="1240"/>
            <ac:picMk id="2" creationId="{163C2A0E-BA8A-054F-B138-079EE5ED3E42}"/>
          </ac:picMkLst>
        </pc:picChg>
        <pc:picChg chg="add mod">
          <ac:chgData name="Bibiana Astrit Avellaneda Avellaneda" userId="5a5e9f1f-af27-41c2-962e-62e1e0aa7a41" providerId="ADAL" clId="{447B35F5-8349-0740-A13E-3C23CEE834C2}" dt="2021-05-26T23:44:48.908" v="3280" actId="20358"/>
          <ac:picMkLst>
            <pc:docMk/>
            <pc:sldMk cId="2592639993" sldId="1240"/>
            <ac:picMk id="3" creationId="{BD900437-B748-FC40-AA89-BF335476974D}"/>
          </ac:picMkLst>
        </pc:picChg>
        <pc:picChg chg="del mod">
          <ac:chgData name="Bibiana Astrit Avellaneda Avellaneda" userId="5a5e9f1f-af27-41c2-962e-62e1e0aa7a41" providerId="ADAL" clId="{447B35F5-8349-0740-A13E-3C23CEE834C2}" dt="2021-05-26T19:56:10.537" v="1395" actId="478"/>
          <ac:picMkLst>
            <pc:docMk/>
            <pc:sldMk cId="2592639993" sldId="1240"/>
            <ac:picMk id="6" creationId="{0209E531-99A6-124A-921F-D6BCA482C10B}"/>
          </ac:picMkLst>
        </pc:picChg>
        <pc:picChg chg="add del mod">
          <ac:chgData name="Bibiana Astrit Avellaneda Avellaneda" userId="5a5e9f1f-af27-41c2-962e-62e1e0aa7a41" providerId="ADAL" clId="{447B35F5-8349-0740-A13E-3C23CEE834C2}" dt="2021-05-26T19:56:20.619" v="1398"/>
          <ac:picMkLst>
            <pc:docMk/>
            <pc:sldMk cId="2592639993" sldId="1240"/>
            <ac:picMk id="26" creationId="{CFF79B36-58AE-4C46-8F38-BA05FC7B97D2}"/>
          </ac:picMkLst>
        </pc:picChg>
        <pc:picChg chg="add del mod">
          <ac:chgData name="Bibiana Astrit Avellaneda Avellaneda" userId="5a5e9f1f-af27-41c2-962e-62e1e0aa7a41" providerId="ADAL" clId="{447B35F5-8349-0740-A13E-3C23CEE834C2}" dt="2021-05-26T23:40:12.018" v="3196" actId="478"/>
          <ac:picMkLst>
            <pc:docMk/>
            <pc:sldMk cId="2592639993" sldId="1240"/>
            <ac:picMk id="27" creationId="{266C099A-013A-354F-9992-C600C8F8EDDA}"/>
          </ac:picMkLst>
        </pc:picChg>
      </pc:sldChg>
      <pc:sldChg chg="addSp delSp modSp add mod delAnim">
        <pc:chgData name="Bibiana Astrit Avellaneda Avellaneda" userId="5a5e9f1f-af27-41c2-962e-62e1e0aa7a41" providerId="ADAL" clId="{447B35F5-8349-0740-A13E-3C23CEE834C2}" dt="2021-05-26T22:33:10.426" v="2962" actId="20577"/>
        <pc:sldMkLst>
          <pc:docMk/>
          <pc:sldMk cId="4196806734" sldId="1241"/>
        </pc:sldMkLst>
        <pc:spChg chg="add del mod">
          <ac:chgData name="Bibiana Astrit Avellaneda Avellaneda" userId="5a5e9f1f-af27-41c2-962e-62e1e0aa7a41" providerId="ADAL" clId="{447B35F5-8349-0740-A13E-3C23CEE834C2}" dt="2021-05-26T20:58:12.207" v="2559" actId="478"/>
          <ac:spMkLst>
            <pc:docMk/>
            <pc:sldMk cId="4196806734" sldId="1241"/>
            <ac:spMk id="6" creationId="{7E520A39-231E-B84F-991A-129319C60B58}"/>
          </ac:spMkLst>
        </pc:spChg>
        <pc:spChg chg="add del mod">
          <ac:chgData name="Bibiana Astrit Avellaneda Avellaneda" userId="5a5e9f1f-af27-41c2-962e-62e1e0aa7a41" providerId="ADAL" clId="{447B35F5-8349-0740-A13E-3C23CEE834C2}" dt="2021-05-26T20:58:10.670" v="2558" actId="478"/>
          <ac:spMkLst>
            <pc:docMk/>
            <pc:sldMk cId="4196806734" sldId="1241"/>
            <ac:spMk id="7" creationId="{C4438803-A156-8246-BB77-5E9084144EB2}"/>
          </ac:spMkLst>
        </pc:spChg>
        <pc:spChg chg="add del mod">
          <ac:chgData name="Bibiana Astrit Avellaneda Avellaneda" userId="5a5e9f1f-af27-41c2-962e-62e1e0aa7a41" providerId="ADAL" clId="{447B35F5-8349-0740-A13E-3C23CEE834C2}" dt="2021-05-26T20:51:47.019" v="2254" actId="478"/>
          <ac:spMkLst>
            <pc:docMk/>
            <pc:sldMk cId="4196806734" sldId="1241"/>
            <ac:spMk id="8" creationId="{C0976A15-1E68-D94A-8E01-258F79EA2996}"/>
          </ac:spMkLst>
        </pc:spChg>
        <pc:spChg chg="add del mod">
          <ac:chgData name="Bibiana Astrit Avellaneda Avellaneda" userId="5a5e9f1f-af27-41c2-962e-62e1e0aa7a41" providerId="ADAL" clId="{447B35F5-8349-0740-A13E-3C23CEE834C2}" dt="2021-05-26T20:55:54.529" v="2378"/>
          <ac:spMkLst>
            <pc:docMk/>
            <pc:sldMk cId="4196806734" sldId="1241"/>
            <ac:spMk id="9" creationId="{BA5D88FD-A92C-BF47-B008-99F31B354C4A}"/>
          </ac:spMkLst>
        </pc:spChg>
        <pc:spChg chg="add mod">
          <ac:chgData name="Bibiana Astrit Avellaneda Avellaneda" userId="5a5e9f1f-af27-41c2-962e-62e1e0aa7a41" providerId="ADAL" clId="{447B35F5-8349-0740-A13E-3C23CEE834C2}" dt="2021-05-26T22:32:49.495" v="2961" actId="1035"/>
          <ac:spMkLst>
            <pc:docMk/>
            <pc:sldMk cId="4196806734" sldId="1241"/>
            <ac:spMk id="17" creationId="{ECCB4B04-76C1-3842-84E6-D5301FAA526C}"/>
          </ac:spMkLst>
        </pc:spChg>
        <pc:spChg chg="mod">
          <ac:chgData name="Bibiana Astrit Avellaneda Avellaneda" userId="5a5e9f1f-af27-41c2-962e-62e1e0aa7a41" providerId="ADAL" clId="{447B35F5-8349-0740-A13E-3C23CEE834C2}" dt="2021-05-26T21:01:07.562" v="2648" actId="20577"/>
          <ac:spMkLst>
            <pc:docMk/>
            <pc:sldMk cId="4196806734" sldId="1241"/>
            <ac:spMk id="20" creationId="{9FBEB00F-BE6A-F742-9C88-F769D7D00850}"/>
          </ac:spMkLst>
        </pc:spChg>
        <pc:spChg chg="add mod">
          <ac:chgData name="Bibiana Astrit Avellaneda Avellaneda" userId="5a5e9f1f-af27-41c2-962e-62e1e0aa7a41" providerId="ADAL" clId="{447B35F5-8349-0740-A13E-3C23CEE834C2}" dt="2021-05-26T22:32:49.495" v="2961" actId="1035"/>
          <ac:spMkLst>
            <pc:docMk/>
            <pc:sldMk cId="4196806734" sldId="1241"/>
            <ac:spMk id="24" creationId="{A8D540CD-434B-2B44-B2CE-4FB4BCDB611C}"/>
          </ac:spMkLst>
        </pc:spChg>
        <pc:spChg chg="add mod">
          <ac:chgData name="Bibiana Astrit Avellaneda Avellaneda" userId="5a5e9f1f-af27-41c2-962e-62e1e0aa7a41" providerId="ADAL" clId="{447B35F5-8349-0740-A13E-3C23CEE834C2}" dt="2021-05-26T22:33:10.426" v="2962" actId="20577"/>
          <ac:spMkLst>
            <pc:docMk/>
            <pc:sldMk cId="4196806734" sldId="1241"/>
            <ac:spMk id="25" creationId="{6329C95A-27B1-734C-A577-B5B03F158C6C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32:39.211" v="2939" actId="478"/>
          <ac:spMkLst>
            <pc:docMk/>
            <pc:sldMk cId="4196806734" sldId="1241"/>
            <ac:spMk id="26" creationId="{33000B78-8A1F-304A-8546-924C74DC42F7}"/>
          </ac:spMkLst>
        </pc:spChg>
        <pc:spChg chg="mod">
          <ac:chgData name="Bibiana Astrit Avellaneda Avellaneda" userId="5a5e9f1f-af27-41c2-962e-62e1e0aa7a41" providerId="ADAL" clId="{447B35F5-8349-0740-A13E-3C23CEE834C2}" dt="2021-05-26T22:32:49.495" v="2961" actId="1035"/>
          <ac:spMkLst>
            <pc:docMk/>
            <pc:sldMk cId="4196806734" sldId="1241"/>
            <ac:spMk id="35" creationId="{34E5A2E1-4C7A-7348-8151-2458556EC6F4}"/>
          </ac:spMkLst>
        </pc:spChg>
        <pc:spChg chg="mod">
          <ac:chgData name="Bibiana Astrit Avellaneda Avellaneda" userId="5a5e9f1f-af27-41c2-962e-62e1e0aa7a41" providerId="ADAL" clId="{447B35F5-8349-0740-A13E-3C23CEE834C2}" dt="2021-05-26T22:32:49.495" v="2961" actId="1035"/>
          <ac:spMkLst>
            <pc:docMk/>
            <pc:sldMk cId="4196806734" sldId="1241"/>
            <ac:spMk id="36" creationId="{2CB7B32E-8569-E545-BD2F-F91EB64EEFEF}"/>
          </ac:spMkLst>
        </pc:spChg>
        <pc:picChg chg="add mod">
          <ac:chgData name="Bibiana Astrit Avellaneda Avellaneda" userId="5a5e9f1f-af27-41c2-962e-62e1e0aa7a41" providerId="ADAL" clId="{447B35F5-8349-0740-A13E-3C23CEE834C2}" dt="2021-05-26T20:30:57.510" v="2066" actId="1076"/>
          <ac:picMkLst>
            <pc:docMk/>
            <pc:sldMk cId="4196806734" sldId="1241"/>
            <ac:picMk id="3" creationId="{11247ECD-A36E-654A-8885-DF3518603EDE}"/>
          </ac:picMkLst>
        </pc:picChg>
        <pc:picChg chg="add mod">
          <ac:chgData name="Bibiana Astrit Avellaneda Avellaneda" userId="5a5e9f1f-af27-41c2-962e-62e1e0aa7a41" providerId="ADAL" clId="{447B35F5-8349-0740-A13E-3C23CEE834C2}" dt="2021-05-26T22:32:41.567" v="2941" actId="1076"/>
          <ac:picMkLst>
            <pc:docMk/>
            <pc:sldMk cId="4196806734" sldId="1241"/>
            <ac:picMk id="5" creationId="{E92D481E-BAE4-E645-B5F4-C9FF1D4AB499}"/>
          </ac:picMkLst>
        </pc:picChg>
        <pc:picChg chg="del mod">
          <ac:chgData name="Bibiana Astrit Avellaneda Avellaneda" userId="5a5e9f1f-af27-41c2-962e-62e1e0aa7a41" providerId="ADAL" clId="{447B35F5-8349-0740-A13E-3C23CEE834C2}" dt="2021-05-26T20:08:46.418" v="1691" actId="478"/>
          <ac:picMkLst>
            <pc:docMk/>
            <pc:sldMk cId="4196806734" sldId="1241"/>
            <ac:picMk id="27" creationId="{266C099A-013A-354F-9992-C600C8F8EDDA}"/>
          </ac:picMkLst>
        </pc:picChg>
      </pc:sldChg>
      <pc:sldChg chg="addSp delSp modSp add mod ord delAnim">
        <pc:chgData name="Bibiana Astrit Avellaneda Avellaneda" userId="5a5e9f1f-af27-41c2-962e-62e1e0aa7a41" providerId="ADAL" clId="{447B35F5-8349-0740-A13E-3C23CEE834C2}" dt="2021-05-26T20:25:15.817" v="2038" actId="478"/>
        <pc:sldMkLst>
          <pc:docMk/>
          <pc:sldMk cId="2206306722" sldId="1242"/>
        </pc:sldMkLst>
        <pc:spChg chg="del mod">
          <ac:chgData name="Bibiana Astrit Avellaneda Avellaneda" userId="5a5e9f1f-af27-41c2-962e-62e1e0aa7a41" providerId="ADAL" clId="{447B35F5-8349-0740-A13E-3C23CEE834C2}" dt="2021-05-26T20:25:15.817" v="2038" actId="478"/>
          <ac:spMkLst>
            <pc:docMk/>
            <pc:sldMk cId="2206306722" sldId="1242"/>
            <ac:spMk id="13" creationId="{DE928590-0578-4AA4-84E2-9938F6DDF4CC}"/>
          </ac:spMkLst>
        </pc:spChg>
        <pc:spChg chg="mod">
          <ac:chgData name="Bibiana Astrit Avellaneda Avellaneda" userId="5a5e9f1f-af27-41c2-962e-62e1e0aa7a41" providerId="ADAL" clId="{447B35F5-8349-0740-A13E-3C23CEE834C2}" dt="2021-05-26T20:09:53.266" v="1764" actId="1076"/>
          <ac:spMkLst>
            <pc:docMk/>
            <pc:sldMk cId="2206306722" sldId="1242"/>
            <ac:spMk id="19" creationId="{BD19D694-A7B6-2544-8D57-A06679616695}"/>
          </ac:spMkLst>
        </pc:spChg>
        <pc:spChg chg="mod">
          <ac:chgData name="Bibiana Astrit Avellaneda Avellaneda" userId="5a5e9f1f-af27-41c2-962e-62e1e0aa7a41" providerId="ADAL" clId="{447B35F5-8349-0740-A13E-3C23CEE834C2}" dt="2021-05-26T20:10:10.933" v="1767" actId="1036"/>
          <ac:spMkLst>
            <pc:docMk/>
            <pc:sldMk cId="2206306722" sldId="1242"/>
            <ac:spMk id="20" creationId="{9FBEB00F-BE6A-F742-9C88-F769D7D00850}"/>
          </ac:spMkLst>
        </pc:spChg>
        <pc:spChg chg="mod">
          <ac:chgData name="Bibiana Astrit Avellaneda Avellaneda" userId="5a5e9f1f-af27-41c2-962e-62e1e0aa7a41" providerId="ADAL" clId="{447B35F5-8349-0740-A13E-3C23CEE834C2}" dt="2021-05-26T20:19:31.862" v="2034" actId="1036"/>
          <ac:spMkLst>
            <pc:docMk/>
            <pc:sldMk cId="2206306722" sldId="1242"/>
            <ac:spMk id="35" creationId="{34E5A2E1-4C7A-7348-8151-2458556EC6F4}"/>
          </ac:spMkLst>
        </pc:spChg>
        <pc:spChg chg="mod">
          <ac:chgData name="Bibiana Astrit Avellaneda Avellaneda" userId="5a5e9f1f-af27-41c2-962e-62e1e0aa7a41" providerId="ADAL" clId="{447B35F5-8349-0740-A13E-3C23CEE834C2}" dt="2021-05-26T20:25:09.033" v="2035" actId="122"/>
          <ac:spMkLst>
            <pc:docMk/>
            <pc:sldMk cId="2206306722" sldId="1242"/>
            <ac:spMk id="36" creationId="{2CB7B32E-8569-E545-BD2F-F91EB64EEFEF}"/>
          </ac:spMkLst>
        </pc:spChg>
        <pc:picChg chg="add mod">
          <ac:chgData name="Bibiana Astrit Avellaneda Avellaneda" userId="5a5e9f1f-af27-41c2-962e-62e1e0aa7a41" providerId="ADAL" clId="{447B35F5-8349-0740-A13E-3C23CEE834C2}" dt="2021-05-26T20:18:54.409" v="2013" actId="14100"/>
          <ac:picMkLst>
            <pc:docMk/>
            <pc:sldMk cId="2206306722" sldId="1242"/>
            <ac:picMk id="3" creationId="{0EB9574A-D522-674D-BE37-F19DE24EEF38}"/>
          </ac:picMkLst>
        </pc:picChg>
        <pc:picChg chg="add mod">
          <ac:chgData name="Bibiana Astrit Avellaneda Avellaneda" userId="5a5e9f1f-af27-41c2-962e-62e1e0aa7a41" providerId="ADAL" clId="{447B35F5-8349-0740-A13E-3C23CEE834C2}" dt="2021-05-26T20:19:12.221" v="2017" actId="1076"/>
          <ac:picMkLst>
            <pc:docMk/>
            <pc:sldMk cId="2206306722" sldId="1242"/>
            <ac:picMk id="5" creationId="{79496B17-8407-EC44-97B8-BE034BFB0F11}"/>
          </ac:picMkLst>
        </pc:picChg>
        <pc:picChg chg="add mod">
          <ac:chgData name="Bibiana Astrit Avellaneda Avellaneda" userId="5a5e9f1f-af27-41c2-962e-62e1e0aa7a41" providerId="ADAL" clId="{447B35F5-8349-0740-A13E-3C23CEE834C2}" dt="2021-05-26T20:19:10.193" v="2016" actId="1076"/>
          <ac:picMkLst>
            <pc:docMk/>
            <pc:sldMk cId="2206306722" sldId="1242"/>
            <ac:picMk id="7" creationId="{CDAFFE12-15DC-734B-89A0-CC6607F32154}"/>
          </ac:picMkLst>
        </pc:picChg>
        <pc:picChg chg="del">
          <ac:chgData name="Bibiana Astrit Avellaneda Avellaneda" userId="5a5e9f1f-af27-41c2-962e-62e1e0aa7a41" providerId="ADAL" clId="{447B35F5-8349-0740-A13E-3C23CEE834C2}" dt="2021-05-26T20:09:18.887" v="1694" actId="478"/>
          <ac:picMkLst>
            <pc:docMk/>
            <pc:sldMk cId="2206306722" sldId="1242"/>
            <ac:picMk id="27" creationId="{266C099A-013A-354F-9992-C600C8F8EDDA}"/>
          </ac:picMkLst>
        </pc:picChg>
      </pc:sldChg>
      <pc:sldChg chg="add del">
        <pc:chgData name="Bibiana Astrit Avellaneda Avellaneda" userId="5a5e9f1f-af27-41c2-962e-62e1e0aa7a41" providerId="ADAL" clId="{447B35F5-8349-0740-A13E-3C23CEE834C2}" dt="2021-05-26T20:11:36.839" v="1773" actId="2696"/>
        <pc:sldMkLst>
          <pc:docMk/>
          <pc:sldMk cId="992265744" sldId="1243"/>
        </pc:sldMkLst>
      </pc:sldChg>
      <pc:sldChg chg="addSp delSp modSp add mod">
        <pc:chgData name="Bibiana Astrit Avellaneda Avellaneda" userId="5a5e9f1f-af27-41c2-962e-62e1e0aa7a41" providerId="ADAL" clId="{447B35F5-8349-0740-A13E-3C23CEE834C2}" dt="2021-05-26T22:25:03.046" v="2875" actId="478"/>
        <pc:sldMkLst>
          <pc:docMk/>
          <pc:sldMk cId="2492167649" sldId="1243"/>
        </pc:sldMkLst>
        <pc:spChg chg="add mod">
          <ac:chgData name="Bibiana Astrit Avellaneda Avellaneda" userId="5a5e9f1f-af27-41c2-962e-62e1e0aa7a41" providerId="ADAL" clId="{447B35F5-8349-0740-A13E-3C23CEE834C2}" dt="2021-05-26T22:21:32.834" v="2832" actId="20577"/>
          <ac:spMkLst>
            <pc:docMk/>
            <pc:sldMk cId="2492167649" sldId="1243"/>
            <ac:spMk id="16" creationId="{E639D522-E4EF-414C-AC9F-32C492390475}"/>
          </ac:spMkLst>
        </pc:spChg>
        <pc:spChg chg="mod">
          <ac:chgData name="Bibiana Astrit Avellaneda Avellaneda" userId="5a5e9f1f-af27-41c2-962e-62e1e0aa7a41" providerId="ADAL" clId="{447B35F5-8349-0740-A13E-3C23CEE834C2}" dt="2021-05-26T21:01:23.900" v="2682" actId="20577"/>
          <ac:spMkLst>
            <pc:docMk/>
            <pc:sldMk cId="2492167649" sldId="1243"/>
            <ac:spMk id="20" creationId="{9FBEB00F-BE6A-F742-9C88-F769D7D00850}"/>
          </ac:spMkLst>
        </pc:spChg>
        <pc:spChg chg="del mod">
          <ac:chgData name="Bibiana Astrit Avellaneda Avellaneda" userId="5a5e9f1f-af27-41c2-962e-62e1e0aa7a41" providerId="ADAL" clId="{447B35F5-8349-0740-A13E-3C23CEE834C2}" dt="2021-05-26T22:25:03.046" v="2875" actId="478"/>
          <ac:spMkLst>
            <pc:docMk/>
            <pc:sldMk cId="2492167649" sldId="1243"/>
            <ac:spMk id="35" creationId="{34E5A2E1-4C7A-7348-8151-2458556EC6F4}"/>
          </ac:spMkLst>
        </pc:spChg>
        <pc:spChg chg="del mod">
          <ac:chgData name="Bibiana Astrit Avellaneda Avellaneda" userId="5a5e9f1f-af27-41c2-962e-62e1e0aa7a41" providerId="ADAL" clId="{447B35F5-8349-0740-A13E-3C23CEE834C2}" dt="2021-05-26T22:25:03.046" v="2875" actId="478"/>
          <ac:spMkLst>
            <pc:docMk/>
            <pc:sldMk cId="2492167649" sldId="1243"/>
            <ac:spMk id="36" creationId="{2CB7B32E-8569-E545-BD2F-F91EB64EEFEF}"/>
          </ac:spMkLst>
        </pc:spChg>
        <pc:picChg chg="del">
          <ac:chgData name="Bibiana Astrit Avellaneda Avellaneda" userId="5a5e9f1f-af27-41c2-962e-62e1e0aa7a41" providerId="ADAL" clId="{447B35F5-8349-0740-A13E-3C23CEE834C2}" dt="2021-05-26T21:01:31.259" v="2685" actId="478"/>
          <ac:picMkLst>
            <pc:docMk/>
            <pc:sldMk cId="2492167649" sldId="1243"/>
            <ac:picMk id="3" creationId="{0EB9574A-D522-674D-BE37-F19DE24EEF38}"/>
          </ac:picMkLst>
        </pc:picChg>
        <pc:picChg chg="add mod">
          <ac:chgData name="Bibiana Astrit Avellaneda Avellaneda" userId="5a5e9f1f-af27-41c2-962e-62e1e0aa7a41" providerId="ADAL" clId="{447B35F5-8349-0740-A13E-3C23CEE834C2}" dt="2021-05-26T22:21:23.937" v="2819" actId="1035"/>
          <ac:picMkLst>
            <pc:docMk/>
            <pc:sldMk cId="2492167649" sldId="1243"/>
            <ac:picMk id="4" creationId="{3905F61D-E31F-6743-83EB-3824B8532A7F}"/>
          </ac:picMkLst>
        </pc:picChg>
        <pc:picChg chg="del">
          <ac:chgData name="Bibiana Astrit Avellaneda Avellaneda" userId="5a5e9f1f-af27-41c2-962e-62e1e0aa7a41" providerId="ADAL" clId="{447B35F5-8349-0740-A13E-3C23CEE834C2}" dt="2021-05-26T21:01:30.801" v="2684" actId="478"/>
          <ac:picMkLst>
            <pc:docMk/>
            <pc:sldMk cId="2492167649" sldId="1243"/>
            <ac:picMk id="5" creationId="{79496B17-8407-EC44-97B8-BE034BFB0F11}"/>
          </ac:picMkLst>
        </pc:picChg>
        <pc:picChg chg="del">
          <ac:chgData name="Bibiana Astrit Avellaneda Avellaneda" userId="5a5e9f1f-af27-41c2-962e-62e1e0aa7a41" providerId="ADAL" clId="{447B35F5-8349-0740-A13E-3C23CEE834C2}" dt="2021-05-26T21:01:30.201" v="2683" actId="478"/>
          <ac:picMkLst>
            <pc:docMk/>
            <pc:sldMk cId="2492167649" sldId="1243"/>
            <ac:picMk id="7" creationId="{CDAFFE12-15DC-734B-89A0-CC6607F32154}"/>
          </ac:picMkLst>
        </pc:picChg>
        <pc:picChg chg="add mod">
          <ac:chgData name="Bibiana Astrit Avellaneda Avellaneda" userId="5a5e9f1f-af27-41c2-962e-62e1e0aa7a41" providerId="ADAL" clId="{447B35F5-8349-0740-A13E-3C23CEE834C2}" dt="2021-05-26T22:21:23.937" v="2819" actId="1035"/>
          <ac:picMkLst>
            <pc:docMk/>
            <pc:sldMk cId="2492167649" sldId="1243"/>
            <ac:picMk id="8" creationId="{0BCD41EB-03D4-1740-A9C4-567E95B103B3}"/>
          </ac:picMkLst>
        </pc:picChg>
      </pc:sldChg>
      <pc:sldChg chg="addSp delSp modSp add mod">
        <pc:chgData name="Bibiana Astrit Avellaneda Avellaneda" userId="5a5e9f1f-af27-41c2-962e-62e1e0aa7a41" providerId="ADAL" clId="{447B35F5-8349-0740-A13E-3C23CEE834C2}" dt="2021-05-27T01:17:36.100" v="3284" actId="20577"/>
        <pc:sldMkLst>
          <pc:docMk/>
          <pc:sldMk cId="3468751332" sldId="1244"/>
        </pc:sldMkLst>
        <pc:spChg chg="del">
          <ac:chgData name="Bibiana Astrit Avellaneda Avellaneda" userId="5a5e9f1f-af27-41c2-962e-62e1e0aa7a41" providerId="ADAL" clId="{447B35F5-8349-0740-A13E-3C23CEE834C2}" dt="2021-05-26T22:31:05.565" v="2906" actId="478"/>
          <ac:spMkLst>
            <pc:docMk/>
            <pc:sldMk cId="3468751332" sldId="1244"/>
            <ac:spMk id="16" creationId="{E639D522-E4EF-414C-AC9F-32C492390475}"/>
          </ac:spMkLst>
        </pc:spChg>
        <pc:spChg chg="mod">
          <ac:chgData name="Bibiana Astrit Avellaneda Avellaneda" userId="5a5e9f1f-af27-41c2-962e-62e1e0aa7a41" providerId="ADAL" clId="{447B35F5-8349-0740-A13E-3C23CEE834C2}" dt="2021-05-26T22:21:52.979" v="2850" actId="20577"/>
          <ac:spMkLst>
            <pc:docMk/>
            <pc:sldMk cId="3468751332" sldId="1244"/>
            <ac:spMk id="20" creationId="{9FBEB00F-BE6A-F742-9C88-F769D7D00850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37:36.752" v="2984" actId="478"/>
          <ac:spMkLst>
            <pc:docMk/>
            <pc:sldMk cId="3468751332" sldId="1244"/>
            <ac:spMk id="24" creationId="{A1B694BC-14EB-3848-9F4A-8779BB441A4C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38:35.063" v="3004" actId="478"/>
          <ac:spMkLst>
            <pc:docMk/>
            <pc:sldMk cId="3468751332" sldId="1244"/>
            <ac:spMk id="25" creationId="{4944A4E0-B6D2-F348-BBC4-F04A2D6F72C7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38:06.024" v="2995" actId="478"/>
          <ac:spMkLst>
            <pc:docMk/>
            <pc:sldMk cId="3468751332" sldId="1244"/>
            <ac:spMk id="27" creationId="{4643B3B5-B4EA-334F-993E-7CEE2B06B1E3}"/>
          </ac:spMkLst>
        </pc:spChg>
        <pc:spChg chg="add mod">
          <ac:chgData name="Bibiana Astrit Avellaneda Avellaneda" userId="5a5e9f1f-af27-41c2-962e-62e1e0aa7a41" providerId="ADAL" clId="{447B35F5-8349-0740-A13E-3C23CEE834C2}" dt="2021-05-26T22:53:14.411" v="3141" actId="2085"/>
          <ac:spMkLst>
            <pc:docMk/>
            <pc:sldMk cId="3468751332" sldId="1244"/>
            <ac:spMk id="29" creationId="{34807AB0-0C1B-EF41-B13E-382CC6BC778E}"/>
          </ac:spMkLst>
        </pc:spChg>
        <pc:spChg chg="add mod">
          <ac:chgData name="Bibiana Astrit Avellaneda Avellaneda" userId="5a5e9f1f-af27-41c2-962e-62e1e0aa7a41" providerId="ADAL" clId="{447B35F5-8349-0740-A13E-3C23CEE834C2}" dt="2021-05-26T23:20:11.960" v="3154" actId="1076"/>
          <ac:spMkLst>
            <pc:docMk/>
            <pc:sldMk cId="3468751332" sldId="1244"/>
            <ac:spMk id="30" creationId="{5DB08836-403D-164E-B7EB-D9A3753B58BD}"/>
          </ac:spMkLst>
        </pc:spChg>
        <pc:spChg chg="add mod">
          <ac:chgData name="Bibiana Astrit Avellaneda Avellaneda" userId="5a5e9f1f-af27-41c2-962e-62e1e0aa7a41" providerId="ADAL" clId="{447B35F5-8349-0740-A13E-3C23CEE834C2}" dt="2021-05-27T01:17:36.100" v="3284" actId="20577"/>
          <ac:spMkLst>
            <pc:docMk/>
            <pc:sldMk cId="3468751332" sldId="1244"/>
            <ac:spMk id="31" creationId="{7F236E61-8F29-D547-85D5-373D590FCF98}"/>
          </ac:spMkLst>
        </pc:spChg>
        <pc:spChg chg="add mod">
          <ac:chgData name="Bibiana Astrit Avellaneda Avellaneda" userId="5a5e9f1f-af27-41c2-962e-62e1e0aa7a41" providerId="ADAL" clId="{447B35F5-8349-0740-A13E-3C23CEE834C2}" dt="2021-05-26T22:53:14.411" v="3141" actId="2085"/>
          <ac:spMkLst>
            <pc:docMk/>
            <pc:sldMk cId="3468751332" sldId="1244"/>
            <ac:spMk id="33" creationId="{33E403BC-FC36-A44D-B15E-EE56812C9EAD}"/>
          </ac:spMkLst>
        </pc:spChg>
        <pc:spChg chg="del">
          <ac:chgData name="Bibiana Astrit Avellaneda Avellaneda" userId="5a5e9f1f-af27-41c2-962e-62e1e0aa7a41" providerId="ADAL" clId="{447B35F5-8349-0740-A13E-3C23CEE834C2}" dt="2021-05-26T22:24:59.447" v="2874" actId="478"/>
          <ac:spMkLst>
            <pc:docMk/>
            <pc:sldMk cId="3468751332" sldId="1244"/>
            <ac:spMk id="35" creationId="{34E5A2E1-4C7A-7348-8151-2458556EC6F4}"/>
          </ac:spMkLst>
        </pc:spChg>
        <pc:spChg chg="del">
          <ac:chgData name="Bibiana Astrit Avellaneda Avellaneda" userId="5a5e9f1f-af27-41c2-962e-62e1e0aa7a41" providerId="ADAL" clId="{447B35F5-8349-0740-A13E-3C23CEE834C2}" dt="2021-05-26T22:24:59.447" v="2874" actId="478"/>
          <ac:spMkLst>
            <pc:docMk/>
            <pc:sldMk cId="3468751332" sldId="1244"/>
            <ac:spMk id="36" creationId="{2CB7B32E-8569-E545-BD2F-F91EB64EEFEF}"/>
          </ac:spMkLst>
        </pc:spChg>
        <pc:spChg chg="add del mod">
          <ac:chgData name="Bibiana Astrit Avellaneda Avellaneda" userId="5a5e9f1f-af27-41c2-962e-62e1e0aa7a41" providerId="ADAL" clId="{447B35F5-8349-0740-A13E-3C23CEE834C2}" dt="2021-05-26T23:22:01.585" v="3157" actId="6549"/>
          <ac:spMkLst>
            <pc:docMk/>
            <pc:sldMk cId="3468751332" sldId="1244"/>
            <ac:spMk id="37" creationId="{AFE68395-2F3D-B44D-884F-0682459860C1}"/>
          </ac:spMkLst>
        </pc:spChg>
        <pc:spChg chg="add mod">
          <ac:chgData name="Bibiana Astrit Avellaneda Avellaneda" userId="5a5e9f1f-af27-41c2-962e-62e1e0aa7a41" providerId="ADAL" clId="{447B35F5-8349-0740-A13E-3C23CEE834C2}" dt="2021-05-26T23:22:11.850" v="3164" actId="20577"/>
          <ac:spMkLst>
            <pc:docMk/>
            <pc:sldMk cId="3468751332" sldId="1244"/>
            <ac:spMk id="38" creationId="{D15818B9-1532-ED40-8C48-DE8FCF0F246B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38:06.024" v="2995" actId="478"/>
          <ac:spMkLst>
            <pc:docMk/>
            <pc:sldMk cId="3468751332" sldId="1244"/>
            <ac:spMk id="39" creationId="{649664B7-8D8E-B747-9418-AD6FCB6F88B2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38:06.024" v="2995" actId="478"/>
          <ac:spMkLst>
            <pc:docMk/>
            <pc:sldMk cId="3468751332" sldId="1244"/>
            <ac:spMk id="40" creationId="{000487FA-AC7A-114B-AF85-C9888A8A5E4E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38:06.024" v="2995" actId="478"/>
          <ac:spMkLst>
            <pc:docMk/>
            <pc:sldMk cId="3468751332" sldId="1244"/>
            <ac:spMk id="41" creationId="{E9D9470A-ACCA-8B4A-8695-AABC9B094A2B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38:06.024" v="2995" actId="478"/>
          <ac:spMkLst>
            <pc:docMk/>
            <pc:sldMk cId="3468751332" sldId="1244"/>
            <ac:spMk id="42" creationId="{DD6D8703-940A-684B-92E9-2B4282971248}"/>
          </ac:spMkLst>
        </pc:spChg>
        <pc:spChg chg="add mod">
          <ac:chgData name="Bibiana Astrit Avellaneda Avellaneda" userId="5a5e9f1f-af27-41c2-962e-62e1e0aa7a41" providerId="ADAL" clId="{447B35F5-8349-0740-A13E-3C23CEE834C2}" dt="2021-05-26T22:53:03.061" v="3139" actId="2085"/>
          <ac:spMkLst>
            <pc:docMk/>
            <pc:sldMk cId="3468751332" sldId="1244"/>
            <ac:spMk id="43" creationId="{EA8D61A7-FF06-BC43-8E21-2A9110225E56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43:25.812" v="3102" actId="478"/>
          <ac:spMkLst>
            <pc:docMk/>
            <pc:sldMk cId="3468751332" sldId="1244"/>
            <ac:spMk id="44" creationId="{05D43ACB-9862-0444-9E1E-FB41948D5CAC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51:14.020" v="3107" actId="478"/>
          <ac:spMkLst>
            <pc:docMk/>
            <pc:sldMk cId="3468751332" sldId="1244"/>
            <ac:spMk id="45" creationId="{2082221B-C564-8440-969D-4A40F60A65C5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51:49.442" v="3117" actId="478"/>
          <ac:spMkLst>
            <pc:docMk/>
            <pc:sldMk cId="3468751332" sldId="1244"/>
            <ac:spMk id="46" creationId="{C4B7131A-F5FB-FD42-BE20-70A780DFDA6E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51:48.239" v="3116" actId="478"/>
          <ac:spMkLst>
            <pc:docMk/>
            <pc:sldMk cId="3468751332" sldId="1244"/>
            <ac:spMk id="47" creationId="{4DF6DC6C-50A7-5F4F-A710-5FDD217CD648}"/>
          </ac:spMkLst>
        </pc:spChg>
        <pc:spChg chg="add del mod">
          <ac:chgData name="Bibiana Astrit Avellaneda Avellaneda" userId="5a5e9f1f-af27-41c2-962e-62e1e0aa7a41" providerId="ADAL" clId="{447B35F5-8349-0740-A13E-3C23CEE834C2}" dt="2021-05-26T22:52:33.159" v="3130" actId="478"/>
          <ac:spMkLst>
            <pc:docMk/>
            <pc:sldMk cId="3468751332" sldId="1244"/>
            <ac:spMk id="48" creationId="{392FB144-D9D4-B04A-8A6C-B61083F1B66B}"/>
          </ac:spMkLst>
        </pc:spChg>
        <pc:picChg chg="add del mod">
          <ac:chgData name="Bibiana Astrit Avellaneda Avellaneda" userId="5a5e9f1f-af27-41c2-962e-62e1e0aa7a41" providerId="ADAL" clId="{447B35F5-8349-0740-A13E-3C23CEE834C2}" dt="2021-05-26T22:23:35.032" v="2864" actId="478"/>
          <ac:picMkLst>
            <pc:docMk/>
            <pc:sldMk cId="3468751332" sldId="1244"/>
            <ac:picMk id="3" creationId="{85FD9083-4661-7340-A50B-9E8947122A2B}"/>
          </ac:picMkLst>
        </pc:picChg>
        <pc:picChg chg="del">
          <ac:chgData name="Bibiana Astrit Avellaneda Avellaneda" userId="5a5e9f1f-af27-41c2-962e-62e1e0aa7a41" providerId="ADAL" clId="{447B35F5-8349-0740-A13E-3C23CEE834C2}" dt="2021-05-26T22:21:56.830" v="2851" actId="478"/>
          <ac:picMkLst>
            <pc:docMk/>
            <pc:sldMk cId="3468751332" sldId="1244"/>
            <ac:picMk id="4" creationId="{3905F61D-E31F-6743-83EB-3824B8532A7F}"/>
          </ac:picMkLst>
        </pc:picChg>
        <pc:picChg chg="add mod">
          <ac:chgData name="Bibiana Astrit Avellaneda Avellaneda" userId="5a5e9f1f-af27-41c2-962e-62e1e0aa7a41" providerId="ADAL" clId="{447B35F5-8349-0740-A13E-3C23CEE834C2}" dt="2021-05-26T22:39:28.069" v="3067" actId="1038"/>
          <ac:picMkLst>
            <pc:docMk/>
            <pc:sldMk cId="3468751332" sldId="1244"/>
            <ac:picMk id="6" creationId="{74643E89-3C9C-2F4C-B84E-22CC77CB9540}"/>
          </ac:picMkLst>
        </pc:picChg>
        <pc:picChg chg="del">
          <ac:chgData name="Bibiana Astrit Avellaneda Avellaneda" userId="5a5e9f1f-af27-41c2-962e-62e1e0aa7a41" providerId="ADAL" clId="{447B35F5-8349-0740-A13E-3C23CEE834C2}" dt="2021-05-26T22:21:57.970" v="2852" actId="478"/>
          <ac:picMkLst>
            <pc:docMk/>
            <pc:sldMk cId="3468751332" sldId="1244"/>
            <ac:picMk id="8" creationId="{0BCD41EB-03D4-1740-A9C4-567E95B103B3}"/>
          </ac:picMkLst>
        </pc:picChg>
        <pc:picChg chg="add del mod">
          <ac:chgData name="Bibiana Astrit Avellaneda Avellaneda" userId="5a5e9f1f-af27-41c2-962e-62e1e0aa7a41" providerId="ADAL" clId="{447B35F5-8349-0740-A13E-3C23CEE834C2}" dt="2021-05-26T22:35:10.560" v="2976" actId="478"/>
          <ac:picMkLst>
            <pc:docMk/>
            <pc:sldMk cId="3468751332" sldId="1244"/>
            <ac:picMk id="9" creationId="{08B5A304-2723-8C4D-B347-57FC234DDDB9}"/>
          </ac:picMkLst>
        </pc:picChg>
        <pc:picChg chg="add mod">
          <ac:chgData name="Bibiana Astrit Avellaneda Avellaneda" userId="5a5e9f1f-af27-41c2-962e-62e1e0aa7a41" providerId="ADAL" clId="{447B35F5-8349-0740-A13E-3C23CEE834C2}" dt="2021-05-26T22:39:29.871" v="3071" actId="1038"/>
          <ac:picMkLst>
            <pc:docMk/>
            <pc:sldMk cId="3468751332" sldId="1244"/>
            <ac:picMk id="11" creationId="{508FA36F-B2BB-DF46-A742-CE517E487349}"/>
          </ac:picMkLst>
        </pc:picChg>
        <pc:picChg chg="add del mod">
          <ac:chgData name="Bibiana Astrit Avellaneda Avellaneda" userId="5a5e9f1f-af27-41c2-962e-62e1e0aa7a41" providerId="ADAL" clId="{447B35F5-8349-0740-A13E-3C23CEE834C2}" dt="2021-05-26T22:23:46.625" v="2867" actId="478"/>
          <ac:picMkLst>
            <pc:docMk/>
            <pc:sldMk cId="3468751332" sldId="1244"/>
            <ac:picMk id="12" creationId="{BE31290F-39CD-A44B-9A8A-EB2C3FBEC720}"/>
          </ac:picMkLst>
        </pc:picChg>
        <pc:picChg chg="add mod">
          <ac:chgData name="Bibiana Astrit Avellaneda Avellaneda" userId="5a5e9f1f-af27-41c2-962e-62e1e0aa7a41" providerId="ADAL" clId="{447B35F5-8349-0740-A13E-3C23CEE834C2}" dt="2021-05-26T22:39:25.713" v="3062" actId="1038"/>
          <ac:picMkLst>
            <pc:docMk/>
            <pc:sldMk cId="3468751332" sldId="1244"/>
            <ac:picMk id="26" creationId="{C13F981D-4924-FF45-869C-F48BEA9D82C7}"/>
          </ac:picMkLst>
        </pc:picChg>
        <pc:picChg chg="add mod">
          <ac:chgData name="Bibiana Astrit Avellaneda Avellaneda" userId="5a5e9f1f-af27-41c2-962e-62e1e0aa7a41" providerId="ADAL" clId="{447B35F5-8349-0740-A13E-3C23CEE834C2}" dt="2021-05-26T22:52:54.195" v="3137" actId="14100"/>
          <ac:picMkLst>
            <pc:docMk/>
            <pc:sldMk cId="3468751332" sldId="1244"/>
            <ac:picMk id="28" creationId="{3B51CD9D-83A5-6248-9429-D6B8D4A88D02}"/>
          </ac:picMkLst>
        </pc:picChg>
        <pc:picChg chg="add mod">
          <ac:chgData name="Bibiana Astrit Avellaneda Avellaneda" userId="5a5e9f1f-af27-41c2-962e-62e1e0aa7a41" providerId="ADAL" clId="{447B35F5-8349-0740-A13E-3C23CEE834C2}" dt="2021-05-26T22:53:24.145" v="3142" actId="1076"/>
          <ac:picMkLst>
            <pc:docMk/>
            <pc:sldMk cId="3468751332" sldId="1244"/>
            <ac:picMk id="32" creationId="{FB9F5424-F3A7-E840-9B7B-59EAD7FB8931}"/>
          </ac:picMkLst>
        </pc:picChg>
        <pc:picChg chg="add mod">
          <ac:chgData name="Bibiana Astrit Avellaneda Avellaneda" userId="5a5e9f1f-af27-41c2-962e-62e1e0aa7a41" providerId="ADAL" clId="{447B35F5-8349-0740-A13E-3C23CEE834C2}" dt="2021-05-26T23:20:00.398" v="3152" actId="1076"/>
          <ac:picMkLst>
            <pc:docMk/>
            <pc:sldMk cId="3468751332" sldId="1244"/>
            <ac:picMk id="34" creationId="{6A9DE139-2115-F645-B2F5-8F8291F8039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BD8A84-9139-1E40-8EA7-CDE0A49F74FC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430C6-5115-5A42-A30B-BB0C65E65D1F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47162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AFDFE-F0F8-4C62-8598-B3BB3A01B36D}" type="slidenum">
              <a:rPr lang="en-IN" smtClean="0"/>
              <a:t>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87081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2" name="Google Shape;2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64011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5EC8B2-9EEF-9840-AFA0-84CF779788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A028E7A-B86E-6446-B0B4-1CFDCC44FD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00B9B0-7DF9-B84B-AA74-FFEE633BE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4216-A49F-344F-8535-C2189A6EBB45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CB2463-4BF5-D344-9272-D12FCFA7E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ED0568-665B-9248-ACDB-14F766AB0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0D47-DB46-FF44-9577-58215DFE8B9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3887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C4F611-3CB7-0949-B532-A690A386E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35B3DAF-E6FD-EE4E-914D-0B133ADF76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3921120-31D5-674C-A978-556B0B84A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4216-A49F-344F-8535-C2189A6EBB45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9159C16-DDE7-734C-8D4C-9875FDED4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394B302-F20E-3C41-AB15-C392F2B0B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0D47-DB46-FF44-9577-58215DFE8B9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73436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936C514-2383-F540-B252-B660DD72B0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F9E2A02-A177-A54B-9C59-9FA88521B1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BA3FFE-92AF-4643-ADD0-DE3F09308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4216-A49F-344F-8535-C2189A6EBB45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5EBEC0-9A9F-6E46-B447-3701FE464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997832-B82B-8C40-AB24-D408E136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0D47-DB46-FF44-9577-58215DFE8B9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90678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4EB840-C838-3146-A494-2E6DFFBA0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C4FD48-3925-EB40-B0C2-04494F8D1D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126BB83-B7BE-614D-B6FF-0F2F82D02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4216-A49F-344F-8535-C2189A6EBB45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1A1F1F9-4D10-3C42-BA66-B49FDADC7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BAADD3-ABA3-FE41-A503-3F286779E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0D47-DB46-FF44-9577-58215DFE8B9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40783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9A8457-11B3-C848-8826-97EA581C0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969EE4-EE66-1D48-9C01-4D7095EAEC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5B85DD-88D8-F74D-B4C0-845B96379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4216-A49F-344F-8535-C2189A6EBB45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1ABD2BE-E715-0C46-B982-B802E48C5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72176D-4230-3E4A-B14F-2701B425B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0D47-DB46-FF44-9577-58215DFE8B9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771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E51B5F-52D1-7044-9A0B-8A8F1EF9A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9D6F1D4-49FD-FD4B-8190-EBA3242D04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6B90B6A-00BA-D242-843A-0C475A326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327F596-71DC-974E-8DC1-A31491078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4216-A49F-344F-8535-C2189A6EBB45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B850EDF-6C99-AB4C-82D6-7104AB8DB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FF7B817-478F-AC49-B2D0-C1A7F26C0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0D47-DB46-FF44-9577-58215DFE8B9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06317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DDCD08-6803-D44A-A4E5-A5E01538E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EC7DB19-3D1F-E84A-8FA5-AC0E10477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F14F6D6-4661-B242-814A-07B2B2D957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4DC1F1D-0A8B-E841-AEFF-578EA8C4DE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2B533C6-798C-194C-99E3-5BDD81356B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31A54A4-258E-2145-8FCA-183073405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4216-A49F-344F-8535-C2189A6EBB45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D428438-83F4-3E47-BED3-D678369E3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7093BC3-C849-8946-BCF3-ED54E0B04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0D47-DB46-FF44-9577-58215DFE8B9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54692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99755-4D9E-AF49-A412-67E252860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307FEEC-EF46-FB4C-B03B-E35D8A239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4216-A49F-344F-8535-C2189A6EBB45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E73C9B3-4E2A-8649-8CAA-68DFC25C5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3F5C295-C628-B342-BBD9-86591CF8E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0D47-DB46-FF44-9577-58215DFE8B9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24993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19D98F8-BE46-7549-8D35-EBB557B99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4216-A49F-344F-8535-C2189A6EBB45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B523125-F461-E646-A2D8-6A8AF1671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FE70106-D31C-C34C-B6C7-E9DAAC1D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0D47-DB46-FF44-9577-58215DFE8B9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7722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17FAE5-510C-3C49-812C-A74F1E8E3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5D3654-921F-D442-8D30-3ED98FD7D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D9CE38F-58DB-BE4D-9620-781CB2EBCD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4B651A7-C2DA-1846-B877-861FE8DA6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4216-A49F-344F-8535-C2189A6EBB45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DD6FA7-3922-4349-8803-014E2EC87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062E599-130B-4C41-843A-A4F4912D0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0D47-DB46-FF44-9577-58215DFE8B9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7644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ADC07A-BECD-D84D-AD18-DA39237AB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7A8D0CC-9F30-114E-A96B-64420E7FA5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A976025-4440-6740-9CD2-92BD9FD0C4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33210F1-1870-5E46-81DB-1EA49109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94216-A49F-344F-8535-C2189A6EBB45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4EA81DB-EEED-FF45-ADAD-C8D24F83B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2703EF4-1C80-9849-8F4C-959CF5C31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20D47-DB46-FF44-9577-58215DFE8B9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91265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3A4351B-E76E-B24E-8F90-2C66F3B2F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E8DB35E-DF62-614C-AF09-3D38944AB1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5DD462-387B-4946-886A-C5A4D3B6C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94216-A49F-344F-8535-C2189A6EBB45}" type="datetimeFigureOut">
              <a:rPr lang="es-ES_tradnl" smtClean="0"/>
              <a:t>26/5/21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9E57C3-3FC6-4142-8942-E04647D0E6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DBF8CD-4DC8-6B4D-8175-31ECE38C5F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20D47-DB46-FF44-9577-58215DFE8B9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92417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emf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fif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26.sv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jpe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39F7E742-9A93-E444-A0AA-7A1D6C3A1D63}"/>
              </a:ext>
            </a:extLst>
          </p:cNvPr>
          <p:cNvSpPr/>
          <p:nvPr/>
        </p:nvSpPr>
        <p:spPr>
          <a:xfrm>
            <a:off x="1" y="0"/>
            <a:ext cx="3489434" cy="6865088"/>
          </a:xfrm>
          <a:prstGeom prst="rect">
            <a:avLst/>
          </a:prstGeom>
          <a:solidFill>
            <a:srgbClr val="3F6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E045114-6041-1241-9807-F9C1A4A4C6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246" y="921155"/>
            <a:ext cx="5384034" cy="102419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8E439F4-BF3F-E340-B480-DC17A3733B63}"/>
              </a:ext>
            </a:extLst>
          </p:cNvPr>
          <p:cNvSpPr txBox="1"/>
          <p:nvPr/>
        </p:nvSpPr>
        <p:spPr>
          <a:xfrm>
            <a:off x="4037913" y="2665884"/>
            <a:ext cx="775858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500" b="1" dirty="0">
                <a:solidFill>
                  <a:srgbClr val="436C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Mejoramiento de infraestructura educativa Escuela Indígena </a:t>
            </a:r>
            <a:r>
              <a:rPr lang="es-CO" sz="3500" b="1" dirty="0" err="1">
                <a:solidFill>
                  <a:srgbClr val="436C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Seynimin</a:t>
            </a:r>
            <a:r>
              <a:rPr lang="es-CO" sz="3500" b="1" dirty="0">
                <a:solidFill>
                  <a:srgbClr val="436C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Valledupar</a:t>
            </a:r>
          </a:p>
        </p:txBody>
      </p:sp>
    </p:spTree>
    <p:extLst>
      <p:ext uri="{BB962C8B-B14F-4D97-AF65-F5344CB8AC3E}">
        <p14:creationId xmlns:p14="http://schemas.microsoft.com/office/powerpoint/2010/main" val="3733656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1"/>
          <p:cNvSpPr/>
          <p:nvPr/>
        </p:nvSpPr>
        <p:spPr>
          <a:xfrm>
            <a:off x="-7088" y="-7088"/>
            <a:ext cx="12284150" cy="693951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21"/>
          <p:cNvSpPr txBox="1"/>
          <p:nvPr/>
        </p:nvSpPr>
        <p:spPr>
          <a:xfrm>
            <a:off x="3050719" y="3105834"/>
            <a:ext cx="56492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</a:t>
            </a:r>
            <a:r>
              <a:rPr lang="es-CO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La</a:t>
            </a:r>
            <a:r>
              <a:rPr lang="es-CO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Educación</a:t>
            </a:r>
            <a:r>
              <a:rPr lang="es-CO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EsDeTodos</a:t>
            </a:r>
            <a:endParaRPr sz="36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21"/>
          <p:cNvSpPr txBox="1"/>
          <p:nvPr/>
        </p:nvSpPr>
        <p:spPr>
          <a:xfrm>
            <a:off x="2807530" y="5133108"/>
            <a:ext cx="163469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Mineducacion</a:t>
            </a:r>
            <a:endParaRPr sz="18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21"/>
          <p:cNvSpPr txBox="1"/>
          <p:nvPr/>
        </p:nvSpPr>
        <p:spPr>
          <a:xfrm>
            <a:off x="5203397" y="5133108"/>
            <a:ext cx="211888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@Mineducacion</a:t>
            </a:r>
            <a:endParaRPr sz="18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21"/>
          <p:cNvSpPr txBox="1"/>
          <p:nvPr/>
        </p:nvSpPr>
        <p:spPr>
          <a:xfrm>
            <a:off x="7783568" y="5133108"/>
            <a:ext cx="211888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@Mineducacion</a:t>
            </a:r>
            <a:endParaRPr sz="18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0" name="Google Shape;230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88403" y="5209824"/>
            <a:ext cx="304800" cy="21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78280" y="5203474"/>
            <a:ext cx="266700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69144" y="5197124"/>
            <a:ext cx="228600" cy="24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98A1FA1-8208-4A42-8151-F28D35AB39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089" y="1240466"/>
            <a:ext cx="4283667" cy="77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218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n 55">
            <a:extLst>
              <a:ext uri="{FF2B5EF4-FFF2-40B4-BE49-F238E27FC236}">
                <a16:creationId xmlns:a16="http://schemas.microsoft.com/office/drawing/2014/main" id="{524F8436-98BB-B643-81B7-0BCE31DE2E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60" t="22612" r="7854" b="25750"/>
          <a:stretch/>
        </p:blipFill>
        <p:spPr>
          <a:xfrm>
            <a:off x="6433723" y="4681162"/>
            <a:ext cx="706606" cy="533398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56DC55F2-23E4-1143-B157-C5D049E953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6205" y="4690698"/>
            <a:ext cx="486551" cy="486551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E32792C7-4715-E646-B6CD-108E356F3D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1783" y="4743249"/>
            <a:ext cx="573097" cy="523862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E9FEC494-2484-7F4A-8A3C-6D0BCA09CC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1" t="59596" r="77358" b="28571"/>
          <a:stretch/>
        </p:blipFill>
        <p:spPr>
          <a:xfrm>
            <a:off x="4090517" y="3489834"/>
            <a:ext cx="424430" cy="449511"/>
          </a:xfrm>
          <a:prstGeom prst="rect">
            <a:avLst/>
          </a:prstGeom>
        </p:spPr>
      </p:pic>
      <p:sp>
        <p:nvSpPr>
          <p:cNvPr id="13" name="Rectángulo: esquinas superiores redondeadas 49">
            <a:extLst>
              <a:ext uri="{FF2B5EF4-FFF2-40B4-BE49-F238E27FC236}">
                <a16:creationId xmlns:a16="http://schemas.microsoft.com/office/drawing/2014/main" id="{DE928590-0578-4AA4-84E2-9938F6DDF4CC}"/>
              </a:ext>
            </a:extLst>
          </p:cNvPr>
          <p:cNvSpPr/>
          <p:nvPr/>
        </p:nvSpPr>
        <p:spPr>
          <a:xfrm rot="5400000">
            <a:off x="14270956" y="2823838"/>
            <a:ext cx="1013036" cy="1739506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b="1" dirty="0">
              <a:solidFill>
                <a:schemeClr val="bg1"/>
              </a:solidFill>
              <a:latin typeface="Segoe UI" charset="0"/>
              <a:cs typeface="Segoe UI" charset="0"/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D19D694-A7B6-2544-8D57-A06679616695}"/>
              </a:ext>
            </a:extLst>
          </p:cNvPr>
          <p:cNvSpPr/>
          <p:nvPr/>
        </p:nvSpPr>
        <p:spPr>
          <a:xfrm>
            <a:off x="477998" y="175932"/>
            <a:ext cx="7807358" cy="452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FBEB00F-BE6A-F742-9C88-F769D7D00850}"/>
              </a:ext>
            </a:extLst>
          </p:cNvPr>
          <p:cNvSpPr/>
          <p:nvPr/>
        </p:nvSpPr>
        <p:spPr>
          <a:xfrm>
            <a:off x="510902" y="115750"/>
            <a:ext cx="76740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Línea de tiempo 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24E4451-4E05-F348-AE1A-0D5EB1EA916C}"/>
              </a:ext>
            </a:extLst>
          </p:cNvPr>
          <p:cNvCxnSpPr>
            <a:cxnSpLocks/>
          </p:cNvCxnSpPr>
          <p:nvPr/>
        </p:nvCxnSpPr>
        <p:spPr>
          <a:xfrm>
            <a:off x="471614" y="66050"/>
            <a:ext cx="7813742" cy="0"/>
          </a:xfrm>
          <a:prstGeom prst="line">
            <a:avLst/>
          </a:prstGeom>
          <a:ln w="41275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Rectángulo 21">
            <a:extLst>
              <a:ext uri="{FF2B5EF4-FFF2-40B4-BE49-F238E27FC236}">
                <a16:creationId xmlns:a16="http://schemas.microsoft.com/office/drawing/2014/main" id="{A9AAB581-54AD-E040-AC71-6AECF447A518}"/>
              </a:ext>
            </a:extLst>
          </p:cNvPr>
          <p:cNvSpPr/>
          <p:nvPr/>
        </p:nvSpPr>
        <p:spPr>
          <a:xfrm>
            <a:off x="221634" y="40861"/>
            <a:ext cx="155751" cy="587252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5DD912BE-638E-354B-89E6-370354062A6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4902" y="29697"/>
            <a:ext cx="3087097" cy="587251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94C4296C-4A3A-544E-8923-725F5986C6C1}"/>
              </a:ext>
            </a:extLst>
          </p:cNvPr>
          <p:cNvSpPr txBox="1"/>
          <p:nvPr/>
        </p:nvSpPr>
        <p:spPr>
          <a:xfrm>
            <a:off x="557667" y="2396357"/>
            <a:ext cx="1802649" cy="28182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>
              <a:defRPr sz="15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_tradnl" dirty="0"/>
              <a:t>Se presenta incendio forestal en la Sierra Nevada de Santa Marta, destruyendo viviendas, escuela, puesto de salud y comedor escolar del Pueblo Indígena </a:t>
            </a:r>
            <a:r>
              <a:rPr lang="es-ES_tradnl" dirty="0" err="1"/>
              <a:t>Arhuaco</a:t>
            </a:r>
            <a:r>
              <a:rPr lang="es-ES_tradnl" dirty="0"/>
              <a:t> </a:t>
            </a:r>
            <a:r>
              <a:rPr lang="es-ES_tradnl" dirty="0" err="1"/>
              <a:t>Seyminin</a:t>
            </a:r>
            <a:r>
              <a:rPr lang="es-ES_tradnl" dirty="0"/>
              <a:t>. 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877FA554-B739-F34A-B8BD-818125B7C171}"/>
              </a:ext>
            </a:extLst>
          </p:cNvPr>
          <p:cNvSpPr txBox="1"/>
          <p:nvPr/>
        </p:nvSpPr>
        <p:spPr>
          <a:xfrm>
            <a:off x="2909594" y="2393837"/>
            <a:ext cx="1785407" cy="164240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>
              <a:defRPr sz="15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_tradnl" dirty="0"/>
              <a:t>La ETC Valledupar postula la sede a  Convocatoria de mejoramiento rural 2019.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0ADCC6AC-2CA8-8D40-8647-C1BD4E82ED91}"/>
              </a:ext>
            </a:extLst>
          </p:cNvPr>
          <p:cNvSpPr txBox="1"/>
          <p:nvPr/>
        </p:nvSpPr>
        <p:spPr>
          <a:xfrm>
            <a:off x="5264069" y="2393837"/>
            <a:ext cx="1796691" cy="164240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>
              <a:defRPr sz="15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_tradnl" dirty="0"/>
              <a:t>Realización de viabilidad técnica y jurídica.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572D53E-88BC-2F45-A6A1-9CD418F757D6}"/>
              </a:ext>
            </a:extLst>
          </p:cNvPr>
          <p:cNvSpPr txBox="1"/>
          <p:nvPr/>
        </p:nvSpPr>
        <p:spPr>
          <a:xfrm>
            <a:off x="10052406" y="3355320"/>
            <a:ext cx="1898952" cy="6545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_tradnl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Entrega obras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84FA656-0C6E-F240-BA20-61EAE70B0D0C}"/>
              </a:ext>
            </a:extLst>
          </p:cNvPr>
          <p:cNvSpPr txBox="1"/>
          <p:nvPr/>
        </p:nvSpPr>
        <p:spPr>
          <a:xfrm>
            <a:off x="557666" y="1686287"/>
            <a:ext cx="1802649" cy="523219"/>
          </a:xfrm>
          <a:prstGeom prst="rect">
            <a:avLst/>
          </a:prstGeom>
          <a:solidFill>
            <a:srgbClr val="F42F6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>
            <a:defPPr>
              <a:defRPr lang="es-CO"/>
            </a:defPPr>
            <a:lvl1pPr algn="ctr">
              <a:defRPr sz="3200" b="1">
                <a:solidFill>
                  <a:srgbClr val="FFFFFF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s-ES_tradnl" sz="1600" dirty="0">
                <a:latin typeface="Arial" panose="020B0604020202020204" pitchFamily="34" charset="0"/>
                <a:cs typeface="Arial" panose="020B0604020202020204" pitchFamily="34" charset="0"/>
              </a:rPr>
              <a:t>Primer semestre 2019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BD1CDD36-4A65-3A40-BCA6-36F09C537143}"/>
              </a:ext>
            </a:extLst>
          </p:cNvPr>
          <p:cNvSpPr txBox="1"/>
          <p:nvPr/>
        </p:nvSpPr>
        <p:spPr>
          <a:xfrm>
            <a:off x="2898272" y="1686287"/>
            <a:ext cx="1810481" cy="523220"/>
          </a:xfrm>
          <a:prstGeom prst="rect">
            <a:avLst/>
          </a:prstGeom>
          <a:solidFill>
            <a:srgbClr val="F42F6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>
            <a:defPPr>
              <a:defRPr lang="es-CO"/>
            </a:defPPr>
            <a:lvl1pPr algn="ctr">
              <a:defRPr sz="16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s-ES_tradnl" dirty="0"/>
              <a:t>Segundo semestre 2019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D30133E5-9591-5442-96DD-E6B9DD893523}"/>
              </a:ext>
            </a:extLst>
          </p:cNvPr>
          <p:cNvSpPr txBox="1"/>
          <p:nvPr/>
        </p:nvSpPr>
        <p:spPr>
          <a:xfrm>
            <a:off x="5264998" y="1687985"/>
            <a:ext cx="1796691" cy="523220"/>
          </a:xfrm>
          <a:prstGeom prst="rect">
            <a:avLst/>
          </a:prstGeom>
          <a:solidFill>
            <a:srgbClr val="F42F6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>
            <a:defPPr>
              <a:defRPr lang="es-CO"/>
            </a:defPPr>
            <a:lvl1pPr algn="ctr">
              <a:defRPr sz="16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s-ES_tradnl" dirty="0"/>
              <a:t>Primer semestre 2020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E23DEA53-C87D-B643-99EF-27908D4B707C}"/>
              </a:ext>
            </a:extLst>
          </p:cNvPr>
          <p:cNvSpPr txBox="1"/>
          <p:nvPr/>
        </p:nvSpPr>
        <p:spPr>
          <a:xfrm>
            <a:off x="7677834" y="1693098"/>
            <a:ext cx="1794922" cy="516408"/>
          </a:xfrm>
          <a:prstGeom prst="rect">
            <a:avLst/>
          </a:prstGeom>
          <a:solidFill>
            <a:srgbClr val="F42F6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>
            <a:defPPr>
              <a:defRPr lang="es-CO"/>
            </a:defPPr>
            <a:lvl1pPr algn="ctr">
              <a:defRPr sz="16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s-ES_tradnl" dirty="0"/>
              <a:t>Segundo semestre 2020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060E832E-AEEF-5A4C-BFC5-18C9F2795565}"/>
              </a:ext>
            </a:extLst>
          </p:cNvPr>
          <p:cNvSpPr txBox="1"/>
          <p:nvPr/>
        </p:nvSpPr>
        <p:spPr>
          <a:xfrm>
            <a:off x="2923346" y="4166838"/>
            <a:ext cx="1785407" cy="10477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>
              <a:defRPr sz="150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_tradnl" dirty="0"/>
              <a:t>Priorización de sede por parte del MEN.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EB5B601D-30D2-D847-92F5-E5313C785741}"/>
              </a:ext>
            </a:extLst>
          </p:cNvPr>
          <p:cNvSpPr/>
          <p:nvPr/>
        </p:nvSpPr>
        <p:spPr>
          <a:xfrm>
            <a:off x="5264069" y="4166837"/>
            <a:ext cx="1796691" cy="10477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5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Contratación de obras e interventoría.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2320DDF-9A39-2640-B15D-00C0A9CDF458}"/>
              </a:ext>
            </a:extLst>
          </p:cNvPr>
          <p:cNvSpPr/>
          <p:nvPr/>
        </p:nvSpPr>
        <p:spPr>
          <a:xfrm>
            <a:off x="7677834" y="2393837"/>
            <a:ext cx="1794922" cy="16176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5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Ejecución fase de diagnóstico.</a:t>
            </a:r>
          </a:p>
        </p:txBody>
      </p:sp>
      <p:pic>
        <p:nvPicPr>
          <p:cNvPr id="44" name="Imagen 43">
            <a:extLst>
              <a:ext uri="{FF2B5EF4-FFF2-40B4-BE49-F238E27FC236}">
                <a16:creationId xmlns:a16="http://schemas.microsoft.com/office/drawing/2014/main" id="{491AEE68-A616-394A-9607-479EE8C0F5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2279" y="2499194"/>
            <a:ext cx="658425" cy="688908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ADA51658-AB6E-374D-96D8-ACD48B4D595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456" t="62932" r="78719" b="24459"/>
          <a:stretch/>
        </p:blipFill>
        <p:spPr>
          <a:xfrm>
            <a:off x="8962162" y="3559641"/>
            <a:ext cx="446461" cy="407753"/>
          </a:xfrm>
          <a:prstGeom prst="rect">
            <a:avLst/>
          </a:prstGeom>
        </p:spPr>
      </p:pic>
      <p:pic>
        <p:nvPicPr>
          <p:cNvPr id="47" name="Imagen 46" descr="✓ Formato de tareas diarias Excel | GRATIS | Herramientas | Crehana">
            <a:extLst>
              <a:ext uri="{FF2B5EF4-FFF2-40B4-BE49-F238E27FC236}">
                <a16:creationId xmlns:a16="http://schemas.microsoft.com/office/drawing/2014/main" id="{68454314-7472-C74A-8DC4-F1F4A46148D3}"/>
              </a:ext>
            </a:extLst>
          </p:cNvPr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2" t="8749"/>
          <a:stretch/>
        </p:blipFill>
        <p:spPr bwMode="auto">
          <a:xfrm>
            <a:off x="6474862" y="3528974"/>
            <a:ext cx="521776" cy="4384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8" name="Flecha: a la derecha con bandas 20">
            <a:extLst>
              <a:ext uri="{FF2B5EF4-FFF2-40B4-BE49-F238E27FC236}">
                <a16:creationId xmlns:a16="http://schemas.microsoft.com/office/drawing/2014/main" id="{D3DE96AB-73D7-9347-B4FA-51A0EAA7322B}"/>
              </a:ext>
            </a:extLst>
          </p:cNvPr>
          <p:cNvSpPr/>
          <p:nvPr/>
        </p:nvSpPr>
        <p:spPr>
          <a:xfrm>
            <a:off x="2451105" y="3405551"/>
            <a:ext cx="363900" cy="656812"/>
          </a:xfrm>
          <a:prstGeom prst="stripedRightArrow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/>
          </a:p>
        </p:txBody>
      </p:sp>
      <p:sp>
        <p:nvSpPr>
          <p:cNvPr id="49" name="Flecha: a la derecha con bandas 20">
            <a:extLst>
              <a:ext uri="{FF2B5EF4-FFF2-40B4-BE49-F238E27FC236}">
                <a16:creationId xmlns:a16="http://schemas.microsoft.com/office/drawing/2014/main" id="{D090984D-F946-7344-AE9C-D450E8C2BF34}"/>
              </a:ext>
            </a:extLst>
          </p:cNvPr>
          <p:cNvSpPr/>
          <p:nvPr/>
        </p:nvSpPr>
        <p:spPr>
          <a:xfrm>
            <a:off x="4797839" y="3419778"/>
            <a:ext cx="363900" cy="656812"/>
          </a:xfrm>
          <a:prstGeom prst="stripedRightArrow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/>
          </a:p>
        </p:txBody>
      </p:sp>
      <p:sp>
        <p:nvSpPr>
          <p:cNvPr id="50" name="Flecha: a la derecha con bandas 20">
            <a:extLst>
              <a:ext uri="{FF2B5EF4-FFF2-40B4-BE49-F238E27FC236}">
                <a16:creationId xmlns:a16="http://schemas.microsoft.com/office/drawing/2014/main" id="{30FB3301-6B7B-AB43-BA3A-FEF912C753FC}"/>
              </a:ext>
            </a:extLst>
          </p:cNvPr>
          <p:cNvSpPr/>
          <p:nvPr/>
        </p:nvSpPr>
        <p:spPr>
          <a:xfrm>
            <a:off x="7177457" y="3419778"/>
            <a:ext cx="363900" cy="656812"/>
          </a:xfrm>
          <a:prstGeom prst="stripedRightArrow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/>
          </a:p>
        </p:txBody>
      </p:sp>
      <p:sp>
        <p:nvSpPr>
          <p:cNvPr id="51" name="Flecha: a la derecha con bandas 20">
            <a:extLst>
              <a:ext uri="{FF2B5EF4-FFF2-40B4-BE49-F238E27FC236}">
                <a16:creationId xmlns:a16="http://schemas.microsoft.com/office/drawing/2014/main" id="{A8BF4894-D4B4-0E4B-AFD2-1717B790FD17}"/>
              </a:ext>
            </a:extLst>
          </p:cNvPr>
          <p:cNvSpPr/>
          <p:nvPr/>
        </p:nvSpPr>
        <p:spPr>
          <a:xfrm>
            <a:off x="9619267" y="3379434"/>
            <a:ext cx="363900" cy="656812"/>
          </a:xfrm>
          <a:prstGeom prst="stripedRightArrow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/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3C27FCB0-E787-A547-9F10-83447D9717B3}"/>
              </a:ext>
            </a:extLst>
          </p:cNvPr>
          <p:cNvSpPr/>
          <p:nvPr/>
        </p:nvSpPr>
        <p:spPr>
          <a:xfrm>
            <a:off x="7695023" y="4151718"/>
            <a:ext cx="1796691" cy="10477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5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Inicio ejecución de obras.</a:t>
            </a:r>
          </a:p>
          <a:p>
            <a:endParaRPr lang="es-ES_tradnl" sz="15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7C5356B7-24DE-AE49-AF10-ABB4E84A0000}"/>
              </a:ext>
            </a:extLst>
          </p:cNvPr>
          <p:cNvSpPr txBox="1"/>
          <p:nvPr/>
        </p:nvSpPr>
        <p:spPr>
          <a:xfrm>
            <a:off x="10052406" y="1713517"/>
            <a:ext cx="1794922" cy="516408"/>
          </a:xfrm>
          <a:prstGeom prst="rect">
            <a:avLst/>
          </a:prstGeom>
          <a:solidFill>
            <a:srgbClr val="F42F6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>
            <a:defPPr>
              <a:defRPr lang="es-CO"/>
            </a:defPPr>
            <a:lvl1pPr algn="ctr">
              <a:defRPr sz="16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s-ES_tradnl" dirty="0"/>
              <a:t>Primer trimestre 2021</a:t>
            </a:r>
          </a:p>
        </p:txBody>
      </p:sp>
    </p:spTree>
    <p:extLst>
      <p:ext uri="{BB962C8B-B14F-4D97-AF65-F5344CB8AC3E}">
        <p14:creationId xmlns:p14="http://schemas.microsoft.com/office/powerpoint/2010/main" val="1501922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: esquinas superiores redondeadas 49">
            <a:extLst>
              <a:ext uri="{FF2B5EF4-FFF2-40B4-BE49-F238E27FC236}">
                <a16:creationId xmlns:a16="http://schemas.microsoft.com/office/drawing/2014/main" id="{DE928590-0578-4AA4-84E2-9938F6DDF4CC}"/>
              </a:ext>
            </a:extLst>
          </p:cNvPr>
          <p:cNvSpPr/>
          <p:nvPr/>
        </p:nvSpPr>
        <p:spPr>
          <a:xfrm rot="5400000">
            <a:off x="14270956" y="2823838"/>
            <a:ext cx="1013036" cy="1739506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b="1" dirty="0">
              <a:solidFill>
                <a:schemeClr val="bg1"/>
              </a:solidFill>
              <a:latin typeface="Segoe UI" charset="0"/>
              <a:cs typeface="Segoe UI" charset="0"/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D19D694-A7B6-2544-8D57-A06679616695}"/>
              </a:ext>
            </a:extLst>
          </p:cNvPr>
          <p:cNvSpPr/>
          <p:nvPr/>
        </p:nvSpPr>
        <p:spPr>
          <a:xfrm>
            <a:off x="477998" y="175932"/>
            <a:ext cx="7807358" cy="452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FBEB00F-BE6A-F742-9C88-F769D7D00850}"/>
              </a:ext>
            </a:extLst>
          </p:cNvPr>
          <p:cNvSpPr/>
          <p:nvPr/>
        </p:nvSpPr>
        <p:spPr>
          <a:xfrm>
            <a:off x="510902" y="115750"/>
            <a:ext cx="76740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Ubicación de la sede educativa 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24E4451-4E05-F348-AE1A-0D5EB1EA916C}"/>
              </a:ext>
            </a:extLst>
          </p:cNvPr>
          <p:cNvCxnSpPr>
            <a:cxnSpLocks/>
          </p:cNvCxnSpPr>
          <p:nvPr/>
        </p:nvCxnSpPr>
        <p:spPr>
          <a:xfrm>
            <a:off x="471614" y="66050"/>
            <a:ext cx="7813742" cy="0"/>
          </a:xfrm>
          <a:prstGeom prst="line">
            <a:avLst/>
          </a:prstGeom>
          <a:ln w="41275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Rectángulo 21">
            <a:extLst>
              <a:ext uri="{FF2B5EF4-FFF2-40B4-BE49-F238E27FC236}">
                <a16:creationId xmlns:a16="http://schemas.microsoft.com/office/drawing/2014/main" id="{A9AAB581-54AD-E040-AC71-6AECF447A518}"/>
              </a:ext>
            </a:extLst>
          </p:cNvPr>
          <p:cNvSpPr/>
          <p:nvPr/>
        </p:nvSpPr>
        <p:spPr>
          <a:xfrm>
            <a:off x="221634" y="40861"/>
            <a:ext cx="155751" cy="587252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5DD912BE-638E-354B-89E6-370354062A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4902" y="29697"/>
            <a:ext cx="3087097" cy="587251"/>
          </a:xfrm>
          <a:prstGeom prst="rect">
            <a:avLst/>
          </a:prstGeom>
        </p:spPr>
      </p:pic>
      <p:sp>
        <p:nvSpPr>
          <p:cNvPr id="35" name="Rectángulo 34">
            <a:extLst>
              <a:ext uri="{FF2B5EF4-FFF2-40B4-BE49-F238E27FC236}">
                <a16:creationId xmlns:a16="http://schemas.microsoft.com/office/drawing/2014/main" id="{34E5A2E1-4C7A-7348-8151-2458556EC6F4}"/>
              </a:ext>
            </a:extLst>
          </p:cNvPr>
          <p:cNvSpPr/>
          <p:nvPr/>
        </p:nvSpPr>
        <p:spPr>
          <a:xfrm>
            <a:off x="1163868" y="1587946"/>
            <a:ext cx="4096433" cy="730214"/>
          </a:xfrm>
          <a:prstGeom prst="rect">
            <a:avLst/>
          </a:prstGeom>
          <a:solidFill>
            <a:srgbClr val="2940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2CB7B32E-8569-E545-BD2F-F91EB64EEFEF}"/>
              </a:ext>
            </a:extLst>
          </p:cNvPr>
          <p:cNvSpPr txBox="1"/>
          <p:nvPr/>
        </p:nvSpPr>
        <p:spPr>
          <a:xfrm>
            <a:off x="1074659" y="1499604"/>
            <a:ext cx="4096432" cy="7302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s-ES_tradnl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Escuela Indígena Seynimin - Sede Principal</a:t>
            </a: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5B6C606F-B4E2-864B-A8D5-8800CAA83248}"/>
              </a:ext>
            </a:extLst>
          </p:cNvPr>
          <p:cNvSpPr/>
          <p:nvPr/>
        </p:nvSpPr>
        <p:spPr>
          <a:xfrm>
            <a:off x="1163868" y="4073954"/>
            <a:ext cx="4096433" cy="523220"/>
          </a:xfrm>
          <a:prstGeom prst="rect">
            <a:avLst/>
          </a:prstGeom>
          <a:solidFill>
            <a:srgbClr val="2940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93BA0206-4085-9F4B-8A9E-EDAE5A9B2EC9}"/>
              </a:ext>
            </a:extLst>
          </p:cNvPr>
          <p:cNvSpPr txBox="1"/>
          <p:nvPr/>
        </p:nvSpPr>
        <p:spPr>
          <a:xfrm>
            <a:off x="1074658" y="3985613"/>
            <a:ext cx="4096433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s-ES_tradnl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Municipio: Valledupar</a:t>
            </a:r>
          </a:p>
        </p:txBody>
      </p:sp>
      <p:sp>
        <p:nvSpPr>
          <p:cNvPr id="50" name="Rectángulo 49">
            <a:extLst>
              <a:ext uri="{FF2B5EF4-FFF2-40B4-BE49-F238E27FC236}">
                <a16:creationId xmlns:a16="http://schemas.microsoft.com/office/drawing/2014/main" id="{304BB077-41B0-6949-A741-2079326438E2}"/>
              </a:ext>
            </a:extLst>
          </p:cNvPr>
          <p:cNvSpPr/>
          <p:nvPr/>
        </p:nvSpPr>
        <p:spPr>
          <a:xfrm>
            <a:off x="1163868" y="5213351"/>
            <a:ext cx="4096433" cy="523220"/>
          </a:xfrm>
          <a:prstGeom prst="rect">
            <a:avLst/>
          </a:prstGeom>
          <a:solidFill>
            <a:srgbClr val="2940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3D7DD6DA-CB29-F142-A6A3-CE5F13472F64}"/>
              </a:ext>
            </a:extLst>
          </p:cNvPr>
          <p:cNvSpPr txBox="1"/>
          <p:nvPr/>
        </p:nvSpPr>
        <p:spPr>
          <a:xfrm>
            <a:off x="1074658" y="5125010"/>
            <a:ext cx="4096433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s-ES_tradnl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Departamento: Cesar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01F0CBA4-77D4-D84C-A2A8-E747BEF34962}"/>
              </a:ext>
            </a:extLst>
          </p:cNvPr>
          <p:cNvSpPr/>
          <p:nvPr/>
        </p:nvSpPr>
        <p:spPr>
          <a:xfrm>
            <a:off x="331911" y="933864"/>
            <a:ext cx="436020" cy="5760445"/>
          </a:xfrm>
          <a:prstGeom prst="rect">
            <a:avLst/>
          </a:prstGeom>
          <a:solidFill>
            <a:srgbClr val="2940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569CD3E4-4326-3049-B00F-C3F5889D4437}"/>
              </a:ext>
            </a:extLst>
          </p:cNvPr>
          <p:cNvSpPr txBox="1"/>
          <p:nvPr/>
        </p:nvSpPr>
        <p:spPr>
          <a:xfrm>
            <a:off x="242701" y="933865"/>
            <a:ext cx="436020" cy="57604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>
            <a:defPPr>
              <a:defRPr lang="es-CO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_tradnl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LINEA ETNO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BE9B29C6-BBF3-D24B-996B-366606C80CBE}"/>
              </a:ext>
            </a:extLst>
          </p:cNvPr>
          <p:cNvSpPr/>
          <p:nvPr/>
        </p:nvSpPr>
        <p:spPr>
          <a:xfrm>
            <a:off x="1163868" y="2964951"/>
            <a:ext cx="4096433" cy="523220"/>
          </a:xfrm>
          <a:prstGeom prst="rect">
            <a:avLst/>
          </a:prstGeom>
          <a:solidFill>
            <a:srgbClr val="2940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034B92E-148A-6B40-97D7-7AFCFA0FF882}"/>
              </a:ext>
            </a:extLst>
          </p:cNvPr>
          <p:cNvSpPr txBox="1"/>
          <p:nvPr/>
        </p:nvSpPr>
        <p:spPr>
          <a:xfrm>
            <a:off x="1074658" y="2876610"/>
            <a:ext cx="4096433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s-ES_tradnl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Sierra Nevada de Santa Marta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9180166-2EF8-7844-B9FE-B2C8B718B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8058" y="1482102"/>
            <a:ext cx="6626563" cy="425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39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: esquinas superiores redondeadas 49">
            <a:extLst>
              <a:ext uri="{FF2B5EF4-FFF2-40B4-BE49-F238E27FC236}">
                <a16:creationId xmlns:a16="http://schemas.microsoft.com/office/drawing/2014/main" id="{DE928590-0578-4AA4-84E2-9938F6DDF4CC}"/>
              </a:ext>
            </a:extLst>
          </p:cNvPr>
          <p:cNvSpPr/>
          <p:nvPr/>
        </p:nvSpPr>
        <p:spPr>
          <a:xfrm rot="5400000">
            <a:off x="14270956" y="2823838"/>
            <a:ext cx="1013036" cy="1739506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b="1" dirty="0">
              <a:solidFill>
                <a:schemeClr val="bg1"/>
              </a:solidFill>
              <a:latin typeface="Segoe UI" charset="0"/>
              <a:cs typeface="Segoe UI" charset="0"/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D19D694-A7B6-2544-8D57-A06679616695}"/>
              </a:ext>
            </a:extLst>
          </p:cNvPr>
          <p:cNvSpPr/>
          <p:nvPr/>
        </p:nvSpPr>
        <p:spPr>
          <a:xfrm>
            <a:off x="477998" y="175932"/>
            <a:ext cx="7807358" cy="452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FBEB00F-BE6A-F742-9C88-F769D7D00850}"/>
              </a:ext>
            </a:extLst>
          </p:cNvPr>
          <p:cNvSpPr/>
          <p:nvPr/>
        </p:nvSpPr>
        <p:spPr>
          <a:xfrm>
            <a:off x="510902" y="115750"/>
            <a:ext cx="76740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Acceso a la sede educativa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24E4451-4E05-F348-AE1A-0D5EB1EA916C}"/>
              </a:ext>
            </a:extLst>
          </p:cNvPr>
          <p:cNvCxnSpPr>
            <a:cxnSpLocks/>
          </p:cNvCxnSpPr>
          <p:nvPr/>
        </p:nvCxnSpPr>
        <p:spPr>
          <a:xfrm>
            <a:off x="471614" y="66050"/>
            <a:ext cx="7813742" cy="0"/>
          </a:xfrm>
          <a:prstGeom prst="line">
            <a:avLst/>
          </a:prstGeom>
          <a:ln w="41275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Rectángulo 21">
            <a:extLst>
              <a:ext uri="{FF2B5EF4-FFF2-40B4-BE49-F238E27FC236}">
                <a16:creationId xmlns:a16="http://schemas.microsoft.com/office/drawing/2014/main" id="{A9AAB581-54AD-E040-AC71-6AECF447A518}"/>
              </a:ext>
            </a:extLst>
          </p:cNvPr>
          <p:cNvSpPr/>
          <p:nvPr/>
        </p:nvSpPr>
        <p:spPr>
          <a:xfrm>
            <a:off x="221634" y="40861"/>
            <a:ext cx="155751" cy="587252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5DD912BE-638E-354B-89E6-370354062A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4902" y="29697"/>
            <a:ext cx="3087097" cy="587251"/>
          </a:xfrm>
          <a:prstGeom prst="rect">
            <a:avLst/>
          </a:prstGeom>
        </p:spPr>
      </p:pic>
      <p:sp>
        <p:nvSpPr>
          <p:cNvPr id="35" name="Rectángulo 34">
            <a:extLst>
              <a:ext uri="{FF2B5EF4-FFF2-40B4-BE49-F238E27FC236}">
                <a16:creationId xmlns:a16="http://schemas.microsoft.com/office/drawing/2014/main" id="{34E5A2E1-4C7A-7348-8151-2458556EC6F4}"/>
              </a:ext>
            </a:extLst>
          </p:cNvPr>
          <p:cNvSpPr/>
          <p:nvPr/>
        </p:nvSpPr>
        <p:spPr>
          <a:xfrm>
            <a:off x="7948844" y="2169934"/>
            <a:ext cx="4096433" cy="2510404"/>
          </a:xfrm>
          <a:prstGeom prst="rect">
            <a:avLst/>
          </a:prstGeom>
          <a:solidFill>
            <a:srgbClr val="2940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2CB7B32E-8569-E545-BD2F-F91EB64EEFEF}"/>
              </a:ext>
            </a:extLst>
          </p:cNvPr>
          <p:cNvSpPr txBox="1"/>
          <p:nvPr/>
        </p:nvSpPr>
        <p:spPr>
          <a:xfrm>
            <a:off x="7859635" y="2081592"/>
            <a:ext cx="4096432" cy="25104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s-ES_tradnl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Desde la ciudad de Valledupar inicia el recorrido de 2 horas en carro hasta el corregimiento Sabana Crespo (</a:t>
            </a:r>
            <a:r>
              <a:rPr lang="es-ES_tradnl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Arhuaco</a:t>
            </a:r>
            <a:r>
              <a:rPr lang="es-ES_tradnl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ES_tradnl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Gun</a:t>
            </a:r>
            <a:r>
              <a:rPr lang="es-ES_tradnl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Aruwun</a:t>
            </a:r>
            <a:r>
              <a:rPr lang="es-ES_tradnl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desde este punto inicia el ascenso a la comunidad de </a:t>
            </a:r>
            <a:r>
              <a:rPr lang="es-ES_tradnl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Seyminin</a:t>
            </a:r>
            <a:r>
              <a:rPr lang="es-ES_tradnl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lomo de mula en un trayecto de 5 horas.</a:t>
            </a:r>
          </a:p>
        </p:txBody>
      </p:sp>
      <p:pic>
        <p:nvPicPr>
          <p:cNvPr id="3" name="0815f489-370d-4696-a8fb-8835e84c46bb.mov" descr="0815f489-370d-4696-a8fb-8835e84c46bb.mov">
            <a:hlinkClick r:id="" action="ppaction://media"/>
            <a:extLst>
              <a:ext uri="{FF2B5EF4-FFF2-40B4-BE49-F238E27FC236}">
                <a16:creationId xmlns:a16="http://schemas.microsoft.com/office/drawing/2014/main" id="{BD900437-B748-FC40-AA89-BF33547697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1614" y="1193799"/>
            <a:ext cx="7194727" cy="482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63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BD19D694-A7B6-2544-8D57-A06679616695}"/>
              </a:ext>
            </a:extLst>
          </p:cNvPr>
          <p:cNvSpPr/>
          <p:nvPr/>
        </p:nvSpPr>
        <p:spPr>
          <a:xfrm>
            <a:off x="477998" y="164768"/>
            <a:ext cx="7807358" cy="452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FBEB00F-BE6A-F742-9C88-F769D7D00850}"/>
              </a:ext>
            </a:extLst>
          </p:cNvPr>
          <p:cNvSpPr/>
          <p:nvPr/>
        </p:nvSpPr>
        <p:spPr>
          <a:xfrm>
            <a:off x="510902" y="147280"/>
            <a:ext cx="767409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Estado de la infraestructura antes de la intervención 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24E4451-4E05-F348-AE1A-0D5EB1EA916C}"/>
              </a:ext>
            </a:extLst>
          </p:cNvPr>
          <p:cNvCxnSpPr>
            <a:cxnSpLocks/>
          </p:cNvCxnSpPr>
          <p:nvPr/>
        </p:nvCxnSpPr>
        <p:spPr>
          <a:xfrm>
            <a:off x="471614" y="66050"/>
            <a:ext cx="7813742" cy="0"/>
          </a:xfrm>
          <a:prstGeom prst="line">
            <a:avLst/>
          </a:prstGeom>
          <a:ln w="41275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Rectángulo 21">
            <a:extLst>
              <a:ext uri="{FF2B5EF4-FFF2-40B4-BE49-F238E27FC236}">
                <a16:creationId xmlns:a16="http://schemas.microsoft.com/office/drawing/2014/main" id="{A9AAB581-54AD-E040-AC71-6AECF447A518}"/>
              </a:ext>
            </a:extLst>
          </p:cNvPr>
          <p:cNvSpPr/>
          <p:nvPr/>
        </p:nvSpPr>
        <p:spPr>
          <a:xfrm>
            <a:off x="221634" y="40861"/>
            <a:ext cx="155751" cy="587252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5DD912BE-638E-354B-89E6-370354062A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4902" y="29697"/>
            <a:ext cx="3087097" cy="587251"/>
          </a:xfrm>
          <a:prstGeom prst="rect">
            <a:avLst/>
          </a:prstGeom>
        </p:spPr>
      </p:pic>
      <p:sp>
        <p:nvSpPr>
          <p:cNvPr id="35" name="Rectángulo 34">
            <a:extLst>
              <a:ext uri="{FF2B5EF4-FFF2-40B4-BE49-F238E27FC236}">
                <a16:creationId xmlns:a16="http://schemas.microsoft.com/office/drawing/2014/main" id="{34E5A2E1-4C7A-7348-8151-2458556EC6F4}"/>
              </a:ext>
            </a:extLst>
          </p:cNvPr>
          <p:cNvSpPr/>
          <p:nvPr/>
        </p:nvSpPr>
        <p:spPr>
          <a:xfrm>
            <a:off x="310843" y="5451916"/>
            <a:ext cx="11651922" cy="996287"/>
          </a:xfrm>
          <a:prstGeom prst="rect">
            <a:avLst/>
          </a:prstGeom>
          <a:solidFill>
            <a:srgbClr val="2940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2CB7B32E-8569-E545-BD2F-F91EB64EEFEF}"/>
              </a:ext>
            </a:extLst>
          </p:cNvPr>
          <p:cNvSpPr txBox="1"/>
          <p:nvPr/>
        </p:nvSpPr>
        <p:spPr>
          <a:xfrm>
            <a:off x="221634" y="5363574"/>
            <a:ext cx="11651918" cy="9962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S_tradnl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ocasión del incendio forestal la infraestructura de la sede educativa se vio afectada 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EB9574A-D522-674D-BE37-F19DE24EEF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634" y="978695"/>
            <a:ext cx="5448897" cy="407815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9496B17-8407-EC44-97B8-BE034BFB0F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4591" y="976090"/>
            <a:ext cx="3155196" cy="407814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DAFFE12-15DC-734B-89A0-CC6607F321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3848" y="976090"/>
            <a:ext cx="2876518" cy="407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306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: esquinas superiores redondeadas 49">
            <a:extLst>
              <a:ext uri="{FF2B5EF4-FFF2-40B4-BE49-F238E27FC236}">
                <a16:creationId xmlns:a16="http://schemas.microsoft.com/office/drawing/2014/main" id="{DE928590-0578-4AA4-84E2-9938F6DDF4CC}"/>
              </a:ext>
            </a:extLst>
          </p:cNvPr>
          <p:cNvSpPr/>
          <p:nvPr/>
        </p:nvSpPr>
        <p:spPr>
          <a:xfrm rot="5400000">
            <a:off x="14270956" y="2823838"/>
            <a:ext cx="1013036" cy="1739506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b="1" dirty="0">
              <a:solidFill>
                <a:schemeClr val="bg1"/>
              </a:solidFill>
              <a:latin typeface="Segoe UI" charset="0"/>
              <a:cs typeface="Segoe UI" charset="0"/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D19D694-A7B6-2544-8D57-A06679616695}"/>
              </a:ext>
            </a:extLst>
          </p:cNvPr>
          <p:cNvSpPr/>
          <p:nvPr/>
        </p:nvSpPr>
        <p:spPr>
          <a:xfrm>
            <a:off x="477998" y="175932"/>
            <a:ext cx="7807358" cy="452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FBEB00F-BE6A-F742-9C88-F769D7D00850}"/>
              </a:ext>
            </a:extLst>
          </p:cNvPr>
          <p:cNvSpPr/>
          <p:nvPr/>
        </p:nvSpPr>
        <p:spPr>
          <a:xfrm>
            <a:off x="510902" y="115750"/>
            <a:ext cx="76740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Etapa de diagnóstico 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24E4451-4E05-F348-AE1A-0D5EB1EA916C}"/>
              </a:ext>
            </a:extLst>
          </p:cNvPr>
          <p:cNvCxnSpPr>
            <a:cxnSpLocks/>
          </p:cNvCxnSpPr>
          <p:nvPr/>
        </p:nvCxnSpPr>
        <p:spPr>
          <a:xfrm>
            <a:off x="471614" y="66050"/>
            <a:ext cx="7813742" cy="0"/>
          </a:xfrm>
          <a:prstGeom prst="line">
            <a:avLst/>
          </a:prstGeom>
          <a:ln w="41275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Rectángulo 21">
            <a:extLst>
              <a:ext uri="{FF2B5EF4-FFF2-40B4-BE49-F238E27FC236}">
                <a16:creationId xmlns:a16="http://schemas.microsoft.com/office/drawing/2014/main" id="{A9AAB581-54AD-E040-AC71-6AECF447A518}"/>
              </a:ext>
            </a:extLst>
          </p:cNvPr>
          <p:cNvSpPr/>
          <p:nvPr/>
        </p:nvSpPr>
        <p:spPr>
          <a:xfrm>
            <a:off x="221634" y="40861"/>
            <a:ext cx="155751" cy="587252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5DD912BE-638E-354B-89E6-370354062A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4902" y="29697"/>
            <a:ext cx="3087097" cy="587251"/>
          </a:xfrm>
          <a:prstGeom prst="rect">
            <a:avLst/>
          </a:prstGeom>
        </p:spPr>
      </p:pic>
      <p:sp>
        <p:nvSpPr>
          <p:cNvPr id="35" name="Rectángulo 34">
            <a:extLst>
              <a:ext uri="{FF2B5EF4-FFF2-40B4-BE49-F238E27FC236}">
                <a16:creationId xmlns:a16="http://schemas.microsoft.com/office/drawing/2014/main" id="{34E5A2E1-4C7A-7348-8151-2458556EC6F4}"/>
              </a:ext>
            </a:extLst>
          </p:cNvPr>
          <p:cNvSpPr/>
          <p:nvPr/>
        </p:nvSpPr>
        <p:spPr>
          <a:xfrm>
            <a:off x="4579322" y="1843321"/>
            <a:ext cx="7246964" cy="1404792"/>
          </a:xfrm>
          <a:prstGeom prst="rect">
            <a:avLst/>
          </a:prstGeom>
          <a:solidFill>
            <a:srgbClr val="2940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2CB7B32E-8569-E545-BD2F-F91EB64EEFEF}"/>
              </a:ext>
            </a:extLst>
          </p:cNvPr>
          <p:cNvSpPr txBox="1"/>
          <p:nvPr/>
        </p:nvSpPr>
        <p:spPr>
          <a:xfrm>
            <a:off x="4490113" y="1754979"/>
            <a:ext cx="7246962" cy="14047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s-ES_tradnl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Durante la fase de diagnóstico se realiza socialización con la comunidad a fin de concertar el alcance de las intervenciones.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1247ECD-A36E-654A-8885-DF3518603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87" y="3764694"/>
            <a:ext cx="3968228" cy="297617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92D481E-BAE4-E645-B5F4-C9FF1D4AB4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587" y="803444"/>
            <a:ext cx="3948275" cy="2785919"/>
          </a:xfrm>
          <a:prstGeom prst="rect">
            <a:avLst/>
          </a:prstGeom>
        </p:spPr>
      </p:pic>
      <p:sp>
        <p:nvSpPr>
          <p:cNvPr id="17" name="Flecha: a la derecha con bandas 20">
            <a:extLst>
              <a:ext uri="{FF2B5EF4-FFF2-40B4-BE49-F238E27FC236}">
                <a16:creationId xmlns:a16="http://schemas.microsoft.com/office/drawing/2014/main" id="{ECCB4B04-76C1-3842-84E6-D5301FAA526C}"/>
              </a:ext>
            </a:extLst>
          </p:cNvPr>
          <p:cNvSpPr/>
          <p:nvPr/>
        </p:nvSpPr>
        <p:spPr>
          <a:xfrm rot="16200000" flipH="1">
            <a:off x="7821385" y="3418178"/>
            <a:ext cx="721097" cy="612834"/>
          </a:xfrm>
          <a:prstGeom prst="stripedRightArrow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/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A8D540CD-434B-2B44-B2CE-4FB4BCDB611C}"/>
              </a:ext>
            </a:extLst>
          </p:cNvPr>
          <p:cNvSpPr/>
          <p:nvPr/>
        </p:nvSpPr>
        <p:spPr>
          <a:xfrm>
            <a:off x="4600193" y="4315475"/>
            <a:ext cx="7226094" cy="1404792"/>
          </a:xfrm>
          <a:prstGeom prst="rect">
            <a:avLst/>
          </a:prstGeom>
          <a:solidFill>
            <a:srgbClr val="2940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6329C95A-27B1-734C-A577-B5B03F158C6C}"/>
              </a:ext>
            </a:extLst>
          </p:cNvPr>
          <p:cNvSpPr txBox="1"/>
          <p:nvPr/>
        </p:nvSpPr>
        <p:spPr>
          <a:xfrm>
            <a:off x="4510984" y="4227133"/>
            <a:ext cx="7226092" cy="14047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s-ES_tradnl" sz="2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manera especial la comunidad indígena solicitó que se conservara el sistema constructivo tradicional en Bahareque a fin de mantener su visión cultural.</a:t>
            </a:r>
          </a:p>
        </p:txBody>
      </p:sp>
    </p:spTree>
    <p:extLst>
      <p:ext uri="{BB962C8B-B14F-4D97-AF65-F5344CB8AC3E}">
        <p14:creationId xmlns:p14="http://schemas.microsoft.com/office/powerpoint/2010/main" val="4196806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BD19D694-A7B6-2544-8D57-A06679616695}"/>
              </a:ext>
            </a:extLst>
          </p:cNvPr>
          <p:cNvSpPr/>
          <p:nvPr/>
        </p:nvSpPr>
        <p:spPr>
          <a:xfrm>
            <a:off x="477998" y="164768"/>
            <a:ext cx="7807358" cy="452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FBEB00F-BE6A-F742-9C88-F769D7D00850}"/>
              </a:ext>
            </a:extLst>
          </p:cNvPr>
          <p:cNvSpPr/>
          <p:nvPr/>
        </p:nvSpPr>
        <p:spPr>
          <a:xfrm>
            <a:off x="510902" y="147280"/>
            <a:ext cx="767409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Etapa de ejecución de obras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24E4451-4E05-F348-AE1A-0D5EB1EA916C}"/>
              </a:ext>
            </a:extLst>
          </p:cNvPr>
          <p:cNvCxnSpPr>
            <a:cxnSpLocks/>
          </p:cNvCxnSpPr>
          <p:nvPr/>
        </p:nvCxnSpPr>
        <p:spPr>
          <a:xfrm>
            <a:off x="471614" y="66050"/>
            <a:ext cx="7813742" cy="0"/>
          </a:xfrm>
          <a:prstGeom prst="line">
            <a:avLst/>
          </a:prstGeom>
          <a:ln w="41275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Rectángulo 21">
            <a:extLst>
              <a:ext uri="{FF2B5EF4-FFF2-40B4-BE49-F238E27FC236}">
                <a16:creationId xmlns:a16="http://schemas.microsoft.com/office/drawing/2014/main" id="{A9AAB581-54AD-E040-AC71-6AECF447A518}"/>
              </a:ext>
            </a:extLst>
          </p:cNvPr>
          <p:cNvSpPr/>
          <p:nvPr/>
        </p:nvSpPr>
        <p:spPr>
          <a:xfrm>
            <a:off x="221634" y="40861"/>
            <a:ext cx="155751" cy="587252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5DD912BE-638E-354B-89E6-370354062A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4902" y="29697"/>
            <a:ext cx="3087097" cy="58725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905F61D-E31F-6743-83EB-3824B8532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634" y="1011341"/>
            <a:ext cx="5713861" cy="428539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BCD41EB-03D4-1740-A9C4-567E95B103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6507" y="1011340"/>
            <a:ext cx="5713863" cy="4285397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E639D522-E4EF-414C-AC9F-32C492390475}"/>
              </a:ext>
            </a:extLst>
          </p:cNvPr>
          <p:cNvSpPr txBox="1"/>
          <p:nvPr/>
        </p:nvSpPr>
        <p:spPr>
          <a:xfrm>
            <a:off x="229234" y="5576985"/>
            <a:ext cx="11741131" cy="921505"/>
          </a:xfrm>
          <a:prstGeom prst="rect">
            <a:avLst/>
          </a:prstGeom>
          <a:solidFill>
            <a:srgbClr val="F42F6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>
            <a:defPPr>
              <a:defRPr lang="es-CO"/>
            </a:defPPr>
            <a:lvl1pPr algn="ctr">
              <a:defRPr sz="3200" b="1">
                <a:solidFill>
                  <a:srgbClr val="FFFFFF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s-ES_tradnl" sz="2200" dirty="0">
                <a:latin typeface="Arial" panose="020B0604020202020204" pitchFamily="34" charset="0"/>
                <a:cs typeface="Arial" panose="020B0604020202020204" pitchFamily="34" charset="0"/>
              </a:rPr>
              <a:t>Durante la ejecución de las obras la mano de obra se contrató dentro de la misma comunidad</a:t>
            </a:r>
          </a:p>
        </p:txBody>
      </p:sp>
    </p:spTree>
    <p:extLst>
      <p:ext uri="{BB962C8B-B14F-4D97-AF65-F5344CB8AC3E}">
        <p14:creationId xmlns:p14="http://schemas.microsoft.com/office/powerpoint/2010/main" val="2492167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BD19D694-A7B6-2544-8D57-A06679616695}"/>
              </a:ext>
            </a:extLst>
          </p:cNvPr>
          <p:cNvSpPr/>
          <p:nvPr/>
        </p:nvSpPr>
        <p:spPr>
          <a:xfrm>
            <a:off x="477998" y="164768"/>
            <a:ext cx="7807358" cy="452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FBEB00F-BE6A-F742-9C88-F769D7D00850}"/>
              </a:ext>
            </a:extLst>
          </p:cNvPr>
          <p:cNvSpPr/>
          <p:nvPr/>
        </p:nvSpPr>
        <p:spPr>
          <a:xfrm>
            <a:off x="510902" y="147280"/>
            <a:ext cx="767409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 final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24E4451-4E05-F348-AE1A-0D5EB1EA916C}"/>
              </a:ext>
            </a:extLst>
          </p:cNvPr>
          <p:cNvCxnSpPr>
            <a:cxnSpLocks/>
          </p:cNvCxnSpPr>
          <p:nvPr/>
        </p:nvCxnSpPr>
        <p:spPr>
          <a:xfrm>
            <a:off x="471614" y="66050"/>
            <a:ext cx="7813742" cy="0"/>
          </a:xfrm>
          <a:prstGeom prst="line">
            <a:avLst/>
          </a:prstGeom>
          <a:ln w="41275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Rectángulo 21">
            <a:extLst>
              <a:ext uri="{FF2B5EF4-FFF2-40B4-BE49-F238E27FC236}">
                <a16:creationId xmlns:a16="http://schemas.microsoft.com/office/drawing/2014/main" id="{A9AAB581-54AD-E040-AC71-6AECF447A518}"/>
              </a:ext>
            </a:extLst>
          </p:cNvPr>
          <p:cNvSpPr/>
          <p:nvPr/>
        </p:nvSpPr>
        <p:spPr>
          <a:xfrm>
            <a:off x="221634" y="40861"/>
            <a:ext cx="155751" cy="587252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5DD912BE-638E-354B-89E6-370354062A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4902" y="29697"/>
            <a:ext cx="3087097" cy="58725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4643E89-3C9C-2F4C-B84E-22CC77CB9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033" y="4362688"/>
            <a:ext cx="3962302" cy="226344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08FA36F-B2BB-DF46-A742-CE517E4873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26" y="4362688"/>
            <a:ext cx="4189860" cy="226344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C13F981D-4924-FF45-869C-F48BEA9D82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72382" y="4352272"/>
            <a:ext cx="3479872" cy="2291817"/>
          </a:xfrm>
          <a:prstGeom prst="rect">
            <a:avLst/>
          </a:prstGeom>
        </p:spPr>
      </p:pic>
      <p:pic>
        <p:nvPicPr>
          <p:cNvPr id="28" name="Gráfico 27">
            <a:extLst>
              <a:ext uri="{FF2B5EF4-FFF2-40B4-BE49-F238E27FC236}">
                <a16:creationId xmlns:a16="http://schemas.microsoft.com/office/drawing/2014/main" id="{3B51CD9D-83A5-6248-9429-D6B8D4A88D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32578" y="2264738"/>
            <a:ext cx="561579" cy="561579"/>
          </a:xfrm>
          <a:prstGeom prst="rect">
            <a:avLst/>
          </a:prstGeom>
        </p:spPr>
      </p:pic>
      <p:sp>
        <p:nvSpPr>
          <p:cNvPr id="29" name="Rectángulo 28">
            <a:extLst>
              <a:ext uri="{FF2B5EF4-FFF2-40B4-BE49-F238E27FC236}">
                <a16:creationId xmlns:a16="http://schemas.microsoft.com/office/drawing/2014/main" id="{34807AB0-0C1B-EF41-B13E-382CC6BC778E}"/>
              </a:ext>
            </a:extLst>
          </p:cNvPr>
          <p:cNvSpPr/>
          <p:nvPr/>
        </p:nvSpPr>
        <p:spPr>
          <a:xfrm>
            <a:off x="3938488" y="1114264"/>
            <a:ext cx="4126240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buClr>
                <a:schemeClr val="accent5">
                  <a:lumMod val="50000"/>
                </a:schemeClr>
              </a:buClr>
            </a:pPr>
            <a:r>
              <a:rPr lang="es-ES" sz="3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Alcance del mejoramiento</a:t>
            </a:r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5DB08836-403D-164E-B7EB-D9A3753B58BD}"/>
              </a:ext>
            </a:extLst>
          </p:cNvPr>
          <p:cNvSpPr/>
          <p:nvPr/>
        </p:nvSpPr>
        <p:spPr>
          <a:xfrm>
            <a:off x="9225646" y="3890229"/>
            <a:ext cx="17753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accent5">
                  <a:lumMod val="50000"/>
                </a:schemeClr>
              </a:buClr>
            </a:pPr>
            <a:r>
              <a:rPr lang="es-E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Recursos MEN </a:t>
            </a:r>
            <a:endParaRPr lang="es-ES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7F236E61-8F29-D547-85D5-373D590FCF98}"/>
              </a:ext>
            </a:extLst>
          </p:cNvPr>
          <p:cNvSpPr txBox="1"/>
          <p:nvPr/>
        </p:nvSpPr>
        <p:spPr>
          <a:xfrm>
            <a:off x="1594433" y="2903190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CO"/>
            </a:defPPr>
            <a:lvl1pPr algn="ctr">
              <a:defRPr sz="4000" b="1">
                <a:solidFill>
                  <a:srgbClr val="D415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O" dirty="0"/>
              <a:t>73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FB9F5424-F3A7-E840-9B7B-59EAD7FB89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1114" y="2217492"/>
            <a:ext cx="641973" cy="641973"/>
          </a:xfrm>
          <a:prstGeom prst="rect">
            <a:avLst/>
          </a:prstGeom>
          <a:ln>
            <a:noFill/>
          </a:ln>
        </p:spPr>
      </p:pic>
      <p:sp>
        <p:nvSpPr>
          <p:cNvPr id="33" name="Rectángulo 32">
            <a:extLst>
              <a:ext uri="{FF2B5EF4-FFF2-40B4-BE49-F238E27FC236}">
                <a16:creationId xmlns:a16="http://schemas.microsoft.com/office/drawing/2014/main" id="{33E403BC-FC36-A44D-B15E-EE56812C9EAD}"/>
              </a:ext>
            </a:extLst>
          </p:cNvPr>
          <p:cNvSpPr/>
          <p:nvPr/>
        </p:nvSpPr>
        <p:spPr>
          <a:xfrm>
            <a:off x="0" y="1114265"/>
            <a:ext cx="394420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buClr>
                <a:schemeClr val="accent5">
                  <a:lumMod val="50000"/>
                </a:schemeClr>
              </a:buClr>
            </a:pPr>
            <a:r>
              <a:rPr lang="es-ES" sz="3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Estudiantes </a:t>
            </a:r>
          </a:p>
          <a:p>
            <a:pPr algn="ctr">
              <a:buClr>
                <a:schemeClr val="accent5">
                  <a:lumMod val="50000"/>
                </a:schemeClr>
              </a:buClr>
            </a:pPr>
            <a:r>
              <a:rPr lang="es-ES" sz="3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beneficiados</a:t>
            </a:r>
          </a:p>
        </p:txBody>
      </p:sp>
      <p:pic>
        <p:nvPicPr>
          <p:cNvPr id="34" name="Gráfico 33">
            <a:extLst>
              <a:ext uri="{FF2B5EF4-FFF2-40B4-BE49-F238E27FC236}">
                <a16:creationId xmlns:a16="http://schemas.microsoft.com/office/drawing/2014/main" id="{6A9DE139-2115-F645-B2F5-8F8291F803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769202" y="2261479"/>
            <a:ext cx="699915" cy="553998"/>
          </a:xfrm>
          <a:prstGeom prst="rect">
            <a:avLst/>
          </a:prstGeom>
        </p:spPr>
      </p:pic>
      <p:sp>
        <p:nvSpPr>
          <p:cNvPr id="37" name="Rectángulo 36">
            <a:extLst>
              <a:ext uri="{FF2B5EF4-FFF2-40B4-BE49-F238E27FC236}">
                <a16:creationId xmlns:a16="http://schemas.microsoft.com/office/drawing/2014/main" id="{AFE68395-2F3D-B44D-884F-0682459860C1}"/>
              </a:ext>
            </a:extLst>
          </p:cNvPr>
          <p:cNvSpPr/>
          <p:nvPr/>
        </p:nvSpPr>
        <p:spPr>
          <a:xfrm>
            <a:off x="8072415" y="1325664"/>
            <a:ext cx="4081845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buClr>
                <a:schemeClr val="accent5">
                  <a:lumMod val="50000"/>
                </a:schemeClr>
              </a:buClr>
            </a:pPr>
            <a:r>
              <a:rPr lang="es-ES" sz="3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Inversión </a:t>
            </a:r>
            <a:endParaRPr lang="es-ES" sz="15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D15818B9-1532-ED40-8C48-DE8FCF0F246B}"/>
              </a:ext>
            </a:extLst>
          </p:cNvPr>
          <p:cNvSpPr txBox="1"/>
          <p:nvPr/>
        </p:nvSpPr>
        <p:spPr>
          <a:xfrm>
            <a:off x="8953402" y="2905345"/>
            <a:ext cx="2319867" cy="113877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s-CO" sz="3400" b="1" dirty="0">
                <a:solidFill>
                  <a:srgbClr val="D415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$ 220</a:t>
            </a:r>
          </a:p>
          <a:p>
            <a:pPr algn="ctr"/>
            <a:r>
              <a:rPr lang="es-CO" sz="3400" b="1" dirty="0">
                <a:solidFill>
                  <a:srgbClr val="D415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millones </a:t>
            </a:r>
            <a:endParaRPr lang="es-CO" sz="3400" dirty="0">
              <a:solidFill>
                <a:srgbClr val="D415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EA8D61A7-FF06-BC43-8E21-2A9110225E56}"/>
              </a:ext>
            </a:extLst>
          </p:cNvPr>
          <p:cNvSpPr txBox="1"/>
          <p:nvPr/>
        </p:nvSpPr>
        <p:spPr>
          <a:xfrm>
            <a:off x="3938488" y="2919807"/>
            <a:ext cx="4126240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 algn="ctr">
              <a:defRPr sz="4000" b="1">
                <a:solidFill>
                  <a:srgbClr val="D4155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O" sz="2000" dirty="0"/>
              <a:t>- Restitución de aula y batería sanitaria </a:t>
            </a:r>
          </a:p>
          <a:p>
            <a:r>
              <a:rPr lang="es-CO" sz="2000" dirty="0"/>
              <a:t>- Adecuación de cocina y biblioteca</a:t>
            </a:r>
          </a:p>
        </p:txBody>
      </p:sp>
    </p:spTree>
    <p:extLst>
      <p:ext uri="{BB962C8B-B14F-4D97-AF65-F5344CB8AC3E}">
        <p14:creationId xmlns:p14="http://schemas.microsoft.com/office/powerpoint/2010/main" val="3468751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: esquinas superiores redondeadas 49">
            <a:extLst>
              <a:ext uri="{FF2B5EF4-FFF2-40B4-BE49-F238E27FC236}">
                <a16:creationId xmlns:a16="http://schemas.microsoft.com/office/drawing/2014/main" id="{DE928590-0578-4AA4-84E2-9938F6DDF4CC}"/>
              </a:ext>
            </a:extLst>
          </p:cNvPr>
          <p:cNvSpPr/>
          <p:nvPr/>
        </p:nvSpPr>
        <p:spPr>
          <a:xfrm rot="5400000">
            <a:off x="14270956" y="2823838"/>
            <a:ext cx="1013036" cy="1739506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b="1" dirty="0">
              <a:solidFill>
                <a:schemeClr val="bg1"/>
              </a:solidFill>
              <a:latin typeface="Segoe UI" charset="0"/>
              <a:cs typeface="Segoe UI" charset="0"/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D19D694-A7B6-2544-8D57-A06679616695}"/>
              </a:ext>
            </a:extLst>
          </p:cNvPr>
          <p:cNvSpPr/>
          <p:nvPr/>
        </p:nvSpPr>
        <p:spPr>
          <a:xfrm>
            <a:off x="477998" y="175932"/>
            <a:ext cx="7807358" cy="452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FBEB00F-BE6A-F742-9C88-F769D7D00850}"/>
              </a:ext>
            </a:extLst>
          </p:cNvPr>
          <p:cNvSpPr/>
          <p:nvPr/>
        </p:nvSpPr>
        <p:spPr>
          <a:xfrm>
            <a:off x="510902" y="115750"/>
            <a:ext cx="76740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de finalización de las obras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24E4451-4E05-F348-AE1A-0D5EB1EA916C}"/>
              </a:ext>
            </a:extLst>
          </p:cNvPr>
          <p:cNvCxnSpPr>
            <a:cxnSpLocks/>
          </p:cNvCxnSpPr>
          <p:nvPr/>
        </p:nvCxnSpPr>
        <p:spPr>
          <a:xfrm>
            <a:off x="471614" y="66050"/>
            <a:ext cx="7813742" cy="0"/>
          </a:xfrm>
          <a:prstGeom prst="line">
            <a:avLst/>
          </a:prstGeom>
          <a:ln w="41275"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Rectángulo 21">
            <a:extLst>
              <a:ext uri="{FF2B5EF4-FFF2-40B4-BE49-F238E27FC236}">
                <a16:creationId xmlns:a16="http://schemas.microsoft.com/office/drawing/2014/main" id="{A9AAB581-54AD-E040-AC71-6AECF447A518}"/>
              </a:ext>
            </a:extLst>
          </p:cNvPr>
          <p:cNvSpPr/>
          <p:nvPr/>
        </p:nvSpPr>
        <p:spPr>
          <a:xfrm>
            <a:off x="221634" y="40861"/>
            <a:ext cx="155751" cy="587252"/>
          </a:xfrm>
          <a:prstGeom prst="rect">
            <a:avLst/>
          </a:prstGeom>
          <a:solidFill>
            <a:srgbClr val="E43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5DD912BE-638E-354B-89E6-370354062A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4902" y="29697"/>
            <a:ext cx="3087097" cy="58725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21A9741-19DB-E142-95CB-5F2E3E60BC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634" y="1649922"/>
            <a:ext cx="5149642" cy="3862231"/>
          </a:xfrm>
          <a:prstGeom prst="rect">
            <a:avLst/>
          </a:prstGeom>
        </p:spPr>
      </p:pic>
      <p:pic>
        <p:nvPicPr>
          <p:cNvPr id="7" name="517c8299-edf5-4577-8281-1e94d9aa942e.mov" descr="517c8299-edf5-4577-8281-1e94d9aa942e.mov">
            <a:hlinkClick r:id="" action="ppaction://media"/>
            <a:extLst>
              <a:ext uri="{FF2B5EF4-FFF2-40B4-BE49-F238E27FC236}">
                <a16:creationId xmlns:a16="http://schemas.microsoft.com/office/drawing/2014/main" id="{FD76E83D-9609-C745-9FD2-9CD336AB7F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32274" y="1826573"/>
            <a:ext cx="6238092" cy="350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6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1003</TotalTime>
  <Words>311</Words>
  <Application>Microsoft Macintosh PowerPoint</Application>
  <PresentationFormat>Panorámica</PresentationFormat>
  <Paragraphs>47</Paragraphs>
  <Slides>10</Slides>
  <Notes>2</Notes>
  <HiddenSlides>0</HiddenSlides>
  <MMClips>2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Segoe UI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Bibiana Astrit Avellaneda Avellaneda</dc:creator>
  <cp:lastModifiedBy>Bibiana Astrit Avellaneda Avellaneda</cp:lastModifiedBy>
  <cp:revision>23</cp:revision>
  <dcterms:created xsi:type="dcterms:W3CDTF">2021-05-25T17:24:59Z</dcterms:created>
  <dcterms:modified xsi:type="dcterms:W3CDTF">2021-05-27T01:20:32Z</dcterms:modified>
</cp:coreProperties>
</file>